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sldIdLst>
    <p:sldId id="494" r:id="rId2"/>
    <p:sldId id="256" r:id="rId3"/>
    <p:sldId id="479" r:id="rId4"/>
    <p:sldId id="480" r:id="rId5"/>
    <p:sldId id="493" r:id="rId6"/>
    <p:sldId id="495" r:id="rId7"/>
    <p:sldId id="496" r:id="rId8"/>
    <p:sldId id="483" r:id="rId9"/>
    <p:sldId id="498" r:id="rId10"/>
    <p:sldId id="501" r:id="rId11"/>
    <p:sldId id="502" r:id="rId12"/>
    <p:sldId id="504" r:id="rId13"/>
    <p:sldId id="508" r:id="rId14"/>
    <p:sldId id="503" r:id="rId15"/>
    <p:sldId id="505" r:id="rId16"/>
    <p:sldId id="500" r:id="rId17"/>
    <p:sldId id="506" r:id="rId18"/>
    <p:sldId id="509" r:id="rId19"/>
    <p:sldId id="510" r:id="rId20"/>
    <p:sldId id="481" r:id="rId21"/>
    <p:sldId id="484" r:id="rId22"/>
    <p:sldId id="482" r:id="rId23"/>
    <p:sldId id="477" r:id="rId24"/>
  </p:sldIdLst>
  <p:sldSz cx="12192000" cy="6858000"/>
  <p:notesSz cx="6797675" cy="9926638"/>
  <p:custDataLst>
    <p:tags r:id="rId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001C3D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777137-5147-4291-AD55-7C00CE6192B3}">
          <p14:sldIdLst>
            <p14:sldId id="494"/>
            <p14:sldId id="256"/>
            <p14:sldId id="479"/>
          </p14:sldIdLst>
        </p14:section>
        <p14:section name="Introduction" id="{1BA1BF66-6EBE-49C2-9276-CB03798FF15E}">
          <p14:sldIdLst>
            <p14:sldId id="480"/>
          </p14:sldIdLst>
        </p14:section>
        <p14:section name="Outlier Detecion" id="{663C8697-26E6-450E-8963-B5BA8C109C3E}">
          <p14:sldIdLst>
            <p14:sldId id="493"/>
            <p14:sldId id="495"/>
            <p14:sldId id="496"/>
          </p14:sldIdLst>
        </p14:section>
        <p14:section name="Discussion" id="{FA6E3319-4723-45F9-9E5A-84DFC88E1C9E}">
          <p14:sldIdLst>
            <p14:sldId id="483"/>
            <p14:sldId id="498"/>
            <p14:sldId id="501"/>
            <p14:sldId id="502"/>
            <p14:sldId id="504"/>
            <p14:sldId id="508"/>
            <p14:sldId id="503"/>
            <p14:sldId id="505"/>
            <p14:sldId id="500"/>
            <p14:sldId id="506"/>
            <p14:sldId id="509"/>
            <p14:sldId id="510"/>
          </p14:sldIdLst>
        </p14:section>
        <p14:section name="Approach" id="{C8FE59C7-BF41-4154-9984-AD1D2BEE7050}">
          <p14:sldIdLst>
            <p14:sldId id="481"/>
          </p14:sldIdLst>
        </p14:section>
        <p14:section name="Results" id="{2EE2631A-7840-4996-9645-9E0263C7C992}">
          <p14:sldIdLst>
            <p14:sldId id="484"/>
          </p14:sldIdLst>
        </p14:section>
        <p14:section name="Approach" id="{DF8C70F0-2C90-4BB0-B06C-F3BED4D567FA}">
          <p14:sldIdLst>
            <p14:sldId id="482"/>
          </p14:sldIdLst>
        </p14:section>
        <p14:section name="End" id="{726B21A9-BAD3-4AF4-9195-A68EFED1AB6D}">
          <p14:sldIdLst>
            <p14:sldId id="477"/>
          </p14:sldIdLst>
        </p14:section>
        <p14:section name="Attatchments" id="{8BE22F51-35F5-43F9-A973-EE0C4B7DB5D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orient="horz" pos="360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orient="horz" pos="2592" userDrawn="1">
          <p15:clr>
            <a:srgbClr val="A4A3A4"/>
          </p15:clr>
        </p15:guide>
        <p15:guide id="5" pos="3672" userDrawn="1">
          <p15:clr>
            <a:srgbClr val="A4A3A4"/>
          </p15:clr>
        </p15:guide>
        <p15:guide id="6" pos="256" userDrawn="1">
          <p15:clr>
            <a:srgbClr val="A4A3A4"/>
          </p15:clr>
        </p15:guide>
        <p15:guide id="7" pos="7424" userDrawn="1">
          <p15:clr>
            <a:srgbClr val="A4A3A4"/>
          </p15:clr>
        </p15:guide>
        <p15:guide id="8" pos="448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08C"/>
    <a:srgbClr val="440154"/>
    <a:srgbClr val="CAB2D6"/>
    <a:srgbClr val="AFCDF8"/>
    <a:srgbClr val="00A3DE"/>
    <a:srgbClr val="FF4E00"/>
    <a:srgbClr val="FFFFFF"/>
    <a:srgbClr val="FF4A6A"/>
    <a:srgbClr val="BCB295"/>
    <a:srgbClr val="9CA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6523" autoAdjust="0"/>
  </p:normalViewPr>
  <p:slideViewPr>
    <p:cSldViewPr snapToGrid="0">
      <p:cViewPr>
        <p:scale>
          <a:sx n="100" d="100"/>
          <a:sy n="100" d="100"/>
        </p:scale>
        <p:origin x="475" y="403"/>
      </p:cViewPr>
      <p:guideLst>
        <p:guide orient="horz" pos="2112"/>
        <p:guide orient="horz" pos="3600"/>
        <p:guide orient="horz" pos="1296"/>
        <p:guide orient="horz" pos="2592"/>
        <p:guide pos="3672"/>
        <p:guide pos="256"/>
        <p:guide pos="7424"/>
        <p:guide pos="44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D45A9B-3C57-4022-9EED-C8935E9D48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934" tIns="45967" rIns="91934" bIns="4596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7121E-E1F3-40BC-B29A-2CC1B7D687E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934" tIns="45967" rIns="91934" bIns="45967" rtlCol="0"/>
          <a:lstStyle>
            <a:lvl1pPr algn="r">
              <a:defRPr sz="1200"/>
            </a:lvl1pPr>
          </a:lstStyle>
          <a:p>
            <a:pPr>
              <a:defRPr/>
            </a:pPr>
            <a:fld id="{04637C12-F950-4567-85EE-3423F19EB57E}" type="datetimeFigureOut">
              <a:rPr lang="en-US"/>
              <a:pPr>
                <a:defRPr/>
              </a:pPr>
              <a:t>11/11/2022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A80D0B-49D1-4672-BCB4-4A07F9028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34" tIns="45967" rIns="91934" bIns="4596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86E922-CFBF-4BA6-8DE1-BE6E56A43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5637"/>
          </a:xfrm>
          <a:prstGeom prst="rect">
            <a:avLst/>
          </a:prstGeom>
        </p:spPr>
        <p:txBody>
          <a:bodyPr vert="horz" lIns="91934" tIns="45967" rIns="91934" bIns="45967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9CB10-AD74-4A9F-AD5D-DFC85BF3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934" tIns="45967" rIns="91934" bIns="4596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9F86A-060A-4B79-A97B-F418001EC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934" tIns="45967" rIns="91934" bIns="4596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34FC3F-8790-441D-9E48-41DD4D3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90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002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500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28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890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7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31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FC3F-8790-441D-9E48-41DD4D30A326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32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00A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64910221-A7B9-4DF1-837F-83A9F088E1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30445-D099-4702-B72A-A20FFDF133E4}"/>
              </a:ext>
            </a:extLst>
          </p:cNvPr>
          <p:cNvSpPr/>
          <p:nvPr userDrawn="1"/>
        </p:nvSpPr>
        <p:spPr bwMode="auto">
          <a:xfrm>
            <a:off x="5486400" y="76200"/>
            <a:ext cx="18288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1034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9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64600" y="914400"/>
            <a:ext cx="28194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06400" y="914400"/>
            <a:ext cx="82550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917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6400" y="914400"/>
            <a:ext cx="112776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06400" y="1905000"/>
            <a:ext cx="5537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46800" y="1905000"/>
            <a:ext cx="5537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3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89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versiteit Maastricht University">
            <a:extLst>
              <a:ext uri="{FF2B5EF4-FFF2-40B4-BE49-F238E27FC236}">
                <a16:creationId xmlns:a16="http://schemas.microsoft.com/office/drawing/2014/main" id="{69F04312-3A46-48A1-AE8E-5231334734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42593"/>
          <a:stretch/>
        </p:blipFill>
        <p:spPr bwMode="auto">
          <a:xfrm>
            <a:off x="-5567" y="990601"/>
            <a:ext cx="12192000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0265ACE8-8B7A-4B69-A857-097CD347D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8" t="11233" r="2191" b="12146"/>
          <a:stretch/>
        </p:blipFill>
        <p:spPr bwMode="auto">
          <a:xfrm>
            <a:off x="11540647" y="745299"/>
            <a:ext cx="384132" cy="525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67EF5-8876-4128-9EBF-B060DDD683A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63084" y="4406900"/>
            <a:ext cx="8647641" cy="0"/>
          </a:xfrm>
          <a:prstGeom prst="line">
            <a:avLst/>
          </a:prstGeom>
          <a:ln>
            <a:solidFill>
              <a:srgbClr val="001C3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0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06400" y="1905000"/>
            <a:ext cx="5537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46800" y="1905000"/>
            <a:ext cx="5537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765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913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5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8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6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>
            <a:extLst>
              <a:ext uri="{FF2B5EF4-FFF2-40B4-BE49-F238E27FC236}">
                <a16:creationId xmlns:a16="http://schemas.microsoft.com/office/drawing/2014/main" id="{6BA2E1A6-C284-4D39-8894-E7490901D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C675F815-C02D-458E-9D30-153EF13E6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914400"/>
            <a:ext cx="1127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0AE67FA-4156-48EB-8A7B-7FD8A1C7C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905000"/>
            <a:ext cx="1127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1029" name="Text Box 12">
            <a:extLst>
              <a:ext uri="{FF2B5EF4-FFF2-40B4-BE49-F238E27FC236}">
                <a16:creationId xmlns:a16="http://schemas.microsoft.com/office/drawing/2014/main" id="{700B704C-E861-4513-A1A6-3146F078BA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332" y="6223000"/>
            <a:ext cx="94194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>
              <a:defRPr sz="32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nl-NL" sz="1400" b="1" dirty="0">
                <a:solidFill>
                  <a:schemeClr val="bg1"/>
                </a:solidFill>
              </a:rPr>
              <a:t>DKE &amp; RWTH – Master Research Internship – Final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21E11-D578-4342-AD83-5FF582903646}"/>
              </a:ext>
            </a:extLst>
          </p:cNvPr>
          <p:cNvSpPr/>
          <p:nvPr userDrawn="1"/>
        </p:nvSpPr>
        <p:spPr bwMode="auto">
          <a:xfrm>
            <a:off x="3674533" y="-26988"/>
            <a:ext cx="1507067" cy="533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1C3D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8E180-FF36-4893-909F-34F9B3804048}"/>
              </a:ext>
            </a:extLst>
          </p:cNvPr>
          <p:cNvSpPr txBox="1"/>
          <p:nvPr userDrawn="1"/>
        </p:nvSpPr>
        <p:spPr>
          <a:xfrm>
            <a:off x="9842739" y="6158273"/>
            <a:ext cx="192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0" kern="120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+mn-cs"/>
              </a:rPr>
              <a:t>S. </a:t>
            </a:r>
            <a:fld id="{748FE274-0447-42E4-9C99-EF435C27262A}" type="slidenum">
              <a:rPr lang="en-GB" sz="1400" b="0" kern="1200" smtClean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+mn-cs"/>
              </a:rPr>
              <a:pPr algn="r"/>
              <a:t>‹#›</a:t>
            </a:fld>
            <a:endParaRPr lang="en-GB" sz="1400" b="0" kern="1200">
              <a:solidFill>
                <a:schemeClr val="bg1"/>
              </a:solidFill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1C3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1C3D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1C3D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1C3D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3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hesisBackgroundCompressed">
            <a:hlinkClick r:id="" action="ppaction://media"/>
            <a:extLst>
              <a:ext uri="{FF2B5EF4-FFF2-40B4-BE49-F238E27FC236}">
                <a16:creationId xmlns:a16="http://schemas.microsoft.com/office/drawing/2014/main" id="{FAD67B60-C416-660F-2AF2-C0D0C75FC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962" y="-25792"/>
            <a:ext cx="12237852" cy="6883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3C6611-B14B-7BFA-6955-C896D6DEE507}"/>
              </a:ext>
            </a:extLst>
          </p:cNvPr>
          <p:cNvSpPr/>
          <p:nvPr/>
        </p:nvSpPr>
        <p:spPr bwMode="auto">
          <a:xfrm>
            <a:off x="-2961" y="-25792"/>
            <a:ext cx="12194961" cy="6883792"/>
          </a:xfrm>
          <a:prstGeom prst="rect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6E9E-2C8C-9EB0-5612-5903445B83E8}"/>
              </a:ext>
            </a:extLst>
          </p:cNvPr>
          <p:cNvSpPr/>
          <p:nvPr/>
        </p:nvSpPr>
        <p:spPr bwMode="auto">
          <a:xfrm>
            <a:off x="221942" y="1780540"/>
            <a:ext cx="11970058" cy="1965837"/>
          </a:xfrm>
          <a:prstGeom prst="rect">
            <a:avLst/>
          </a:prstGeom>
          <a:solidFill>
            <a:srgbClr val="00A3DE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3BEEF-98B5-84FD-E523-1DD4B46405DC}"/>
              </a:ext>
            </a:extLst>
          </p:cNvPr>
          <p:cNvSpPr/>
          <p:nvPr/>
        </p:nvSpPr>
        <p:spPr>
          <a:xfrm>
            <a:off x="541302" y="1909339"/>
            <a:ext cx="1113283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nl-NL" sz="2800" dirty="0">
                <a:solidFill>
                  <a:srgbClr val="FFFFFF"/>
                </a:solidFill>
              </a:rPr>
              <a:t>Master Thesis - Defense</a:t>
            </a:r>
          </a:p>
          <a:p>
            <a:pPr>
              <a:spcBef>
                <a:spcPts val="600"/>
              </a:spcBef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03E0D-3C1B-DBB3-0FF4-C925FD104189}"/>
              </a:ext>
            </a:extLst>
          </p:cNvPr>
          <p:cNvSpPr txBox="1"/>
          <p:nvPr/>
        </p:nvSpPr>
        <p:spPr>
          <a:xfrm>
            <a:off x="8331971" y="3271104"/>
            <a:ext cx="3257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By: Frederic Abraham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00330-7005-F4E1-DCF7-2A2814C2AF67}"/>
              </a:ext>
            </a:extLst>
          </p:cNvPr>
          <p:cNvSpPr txBox="1"/>
          <p:nvPr/>
        </p:nvSpPr>
        <p:spPr>
          <a:xfrm>
            <a:off x="541301" y="2511364"/>
            <a:ext cx="9419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none" strike="noStrike" baseline="0" dirty="0">
                <a:latin typeface="LMRoman12-Bold"/>
              </a:rPr>
              <a:t>Utilizing generative adversarial networks for stable structure generation in a physics-based </a:t>
            </a:r>
            <a:r>
              <a:rPr lang="en-GB" sz="2800" b="1" i="0" u="none" strike="noStrike" baseline="0" dirty="0">
                <a:latin typeface="LMRoman12-Bold"/>
              </a:rPr>
              <a:t>simulation</a:t>
            </a:r>
            <a:r>
              <a:rPr lang="de-DE" sz="2800" b="1" i="0" u="none" strike="noStrike" baseline="0" dirty="0">
                <a:latin typeface="LMRoman12-Bold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345C1-FA06-C608-E46B-3680A31496AB}"/>
              </a:ext>
            </a:extLst>
          </p:cNvPr>
          <p:cNvSpPr/>
          <p:nvPr/>
        </p:nvSpPr>
        <p:spPr bwMode="auto">
          <a:xfrm>
            <a:off x="-2960" y="1780540"/>
            <a:ext cx="224901" cy="1965837"/>
          </a:xfrm>
          <a:prstGeom prst="rect">
            <a:avLst/>
          </a:prstGeom>
          <a:solidFill>
            <a:srgbClr val="FF4E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9D70E-29A8-5D0E-2E8F-DE0548D245D8}"/>
              </a:ext>
            </a:extLst>
          </p:cNvPr>
          <p:cNvSpPr/>
          <p:nvPr/>
        </p:nvSpPr>
        <p:spPr bwMode="auto">
          <a:xfrm>
            <a:off x="310717" y="4806158"/>
            <a:ext cx="11278806" cy="1073340"/>
          </a:xfrm>
          <a:prstGeom prst="rect">
            <a:avLst/>
          </a:prstGeom>
          <a:gradFill>
            <a:gsLst>
              <a:gs pos="30000">
                <a:schemeClr val="accent1">
                  <a:lumMod val="5000"/>
                  <a:lumOff val="95000"/>
                  <a:alpha val="77000"/>
                </a:schemeClr>
              </a:gs>
              <a:gs pos="88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Supervisor:</a:t>
            </a:r>
          </a:p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Dr. Matthew Stephenson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322DF87-2434-0AD6-05E9-688F11F3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940" y="389515"/>
            <a:ext cx="5242560" cy="76960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1EF09-47DF-9C39-7AF9-F316F266BA1B}"/>
              </a:ext>
            </a:extLst>
          </p:cNvPr>
          <p:cNvGrpSpPr/>
          <p:nvPr/>
        </p:nvGrpSpPr>
        <p:grpSpPr>
          <a:xfrm>
            <a:off x="0" y="1393769"/>
            <a:ext cx="11734800" cy="5545511"/>
            <a:chOff x="0" y="1393769"/>
            <a:chExt cx="11734800" cy="554551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1F5259-58E4-C656-5816-DFE286005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0" y="1393769"/>
              <a:ext cx="117348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EEE483-D932-BC04-42F5-4DA65A1CB3B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734800" y="1393769"/>
              <a:ext cx="0" cy="3867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22F8E9-7F0E-27E4-91C7-0E38417E44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734800" y="1780540"/>
              <a:ext cx="0" cy="19658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01BDBE-3EDE-62FF-5CB2-DE8E02AB5C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734800" y="3746377"/>
              <a:ext cx="0" cy="31929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05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BC36-7F35-AC9C-0BF3-BB50E766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 size Selection</a:t>
            </a:r>
          </a:p>
        </p:txBody>
      </p:sp>
      <p:sp>
        <p:nvSpPr>
          <p:cNvPr id="23" name="raster_size_selection">
            <a:extLst>
              <a:ext uri="{FF2B5EF4-FFF2-40B4-BE49-F238E27FC236}">
                <a16:creationId xmlns:a16="http://schemas.microsoft.com/office/drawing/2014/main" id="{D9EAD0AE-F323-5E4B-0C92-430ED4226C67}"/>
              </a:ext>
            </a:extLst>
          </p:cNvPr>
          <p:cNvSpPr/>
          <p:nvPr/>
        </p:nvSpPr>
        <p:spPr bwMode="auto">
          <a:xfrm>
            <a:off x="9570720" y="66358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Raster Size Selection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4F63F6-7952-2B0E-4CB8-D7345C20B51C}"/>
              </a:ext>
            </a:extLst>
          </p:cNvPr>
          <p:cNvSpPr/>
          <p:nvPr/>
        </p:nvSpPr>
        <p:spPr bwMode="auto">
          <a:xfrm>
            <a:off x="1209040" y="2658110"/>
            <a:ext cx="3495600" cy="15417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1C3D"/>
                </a:solidFill>
                <a:latin typeface="Verdana" pitchFamily="34" charset="0"/>
              </a:rPr>
              <a:t>Output GAN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1C3D"/>
                </a:solidFill>
                <a:latin typeface="Verdana" pitchFamily="34" charset="0"/>
              </a:rPr>
              <a:t>Resolution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7116BA-6E24-DB7F-4455-59E82E6B0477}"/>
              </a:ext>
            </a:extLst>
          </p:cNvPr>
          <p:cNvSpPr/>
          <p:nvPr/>
        </p:nvSpPr>
        <p:spPr bwMode="auto">
          <a:xfrm>
            <a:off x="7040880" y="2658110"/>
            <a:ext cx="3495040" cy="15417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1C3D"/>
                </a:solidFill>
                <a:latin typeface="Verdana" pitchFamily="34" charset="0"/>
              </a:rPr>
              <a:t>Representation Detail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727E1E-3C9E-D0D4-AAC4-8AAEF44F05C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>
            <a:off x="4704640" y="3429000"/>
            <a:ext cx="233624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aster_size_selection">
            <a:extLst>
              <a:ext uri="{FF2B5EF4-FFF2-40B4-BE49-F238E27FC236}">
                <a16:creationId xmlns:a16="http://schemas.microsoft.com/office/drawing/2014/main" id="{53BE6F53-CEB6-EED6-118A-E9B454C98F99}"/>
              </a:ext>
            </a:extLst>
          </p:cNvPr>
          <p:cNvSpPr/>
          <p:nvPr/>
        </p:nvSpPr>
        <p:spPr bwMode="auto">
          <a:xfrm>
            <a:off x="7619999" y="68287"/>
            <a:ext cx="1195071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4A6BA5-5FCA-2C1B-2149-D2D18751AE17}"/>
              </a:ext>
            </a:extLst>
          </p:cNvPr>
          <p:cNvCxnSpPr>
            <a:cxnSpLocks/>
            <a:stCxn id="34" idx="3"/>
            <a:endCxn id="23" idx="1"/>
          </p:cNvCxnSpPr>
          <p:nvPr/>
        </p:nvCxnSpPr>
        <p:spPr bwMode="auto">
          <a:xfrm flipV="1">
            <a:off x="8815070" y="272641"/>
            <a:ext cx="755650" cy="19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5990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E8CD-3E0E-9A6E-B2BF-05CE8C99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Table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DB9F330-06D7-75F7-2074-A20B7A2DD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21490"/>
              </p:ext>
            </p:extLst>
          </p:nvPr>
        </p:nvGraphicFramePr>
        <p:xfrm>
          <a:off x="406400" y="1475570"/>
          <a:ext cx="11221720" cy="4535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2172">
                  <a:extLst>
                    <a:ext uri="{9D8B030D-6E8A-4147-A177-3AD203B41FA5}">
                      <a16:colId xmlns:a16="http://schemas.microsoft.com/office/drawing/2014/main" val="240333721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2261003385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1218091095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1690069595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241629661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3636816085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813088809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713938390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1705905014"/>
                    </a:ext>
                  </a:extLst>
                </a:gridCol>
                <a:gridCol w="1122172">
                  <a:extLst>
                    <a:ext uri="{9D8B030D-6E8A-4147-A177-3AD203B41FA5}">
                      <a16:colId xmlns:a16="http://schemas.microsoft.com/office/drawing/2014/main" val="1825894597"/>
                    </a:ext>
                  </a:extLst>
                </a:gridCol>
              </a:tblGrid>
              <a:tr h="27189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18000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SquareHole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RectFat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SquareSmall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SquareTiny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RectTiny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RectSmall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RectMedium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RectBig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45720" marR="144000" anchor="ctr"/>
                </a:tc>
                <a:extLst>
                  <a:ext uri="{0D108BD9-81ED-4DB2-BD59-A6C34878D82A}">
                    <a16:rowId xmlns:a16="http://schemas.microsoft.com/office/drawing/2014/main" val="3010008520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85.0, 85.0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85.0, 43.0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43.0, 43.0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22.0, 22.0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43.0, 22.0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85.0, 22.0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168.0, 22.0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206.0, 22.0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137009826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42.5, 42.5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42.5, 21.5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21.5, 21.5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11.0, 11.0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21.5, 11.0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42.5, 11.0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84.0, 11.0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103.0, 11.0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2475894519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28.33, 28.33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28.33, 14.33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14.33, 14.33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7.33, 7.33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14.33, 7.33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28.33, 7.33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56.0, 7.33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68.67, 7.33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952647663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21.25, 21.25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21.25, 10.75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10.75, 10.75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5.5, 5.5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10.75, 5.5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21.25, 5.5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42.0, 5.5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51.5, 5.5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247733768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17.0, 17.0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17.0, 8.6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8.6, 8.6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4.4, 4.4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8.6, 4.4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17.0, 4.4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33.6, 4.4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41.2, 4.4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2516832749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14.17, 14.17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14.17, 7.17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7.17, 7.17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3.67, 3.67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7.17, 3.67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14.17, 3.67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28.0, 3.67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34.33, 3.67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951269948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12.14, 12.14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12.14, 6.14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6.14, 6.14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3.14, 3.14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6.14, 3.14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12.14, 3.14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24.0, 3.14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29.43, 3.14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702457535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10.62, 10.62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10.62, 5.38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5.38, 5.38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2.75, 2.75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5.38, 2.75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10.62, 2.75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21.0, 2.75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25.75, 2.75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722400854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9.44, 9.44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9.44, 4.78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4.78, 4.78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2.44, 2.44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4.78, 2.44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9.44, 2.44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18.67, 2.44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22.89, 2.44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974302911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8.5, 8.5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8.5, 4.3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4.3, 4.3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2.2, 2.2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4.3, 2.2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8.5, 2.2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16.8, 2.2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20.6, 2.2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309024120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7.73, 7.73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7.73, 3.91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3.91, 3.91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2.0, 2.0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3.91, 2.0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7.73, 2.0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15.27, 2.0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18.73, 2.0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1769094474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7.08, 7.08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7.08, 3.58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3.58, 3.58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1.83, 1.83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3.58, 1.83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7.08, 1.83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14.0, 1.83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17.17, 1.83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591692930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6.54, 6.54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6.54, 3.31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3.31, 3.31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1.69, 1.69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3.31, 1.69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6.54, 1.69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12.92, 1.69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15.85, 1.69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2282447938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6.07, 6.07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6.07, 3.07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3.07, 3.07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1.57, 1.57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3.07, 1.57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6.07, 1.57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12.0, 1.57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14.71, 1.57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1959417062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5.67, 5.67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5.67, 2.87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2.87, 2.87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1.47, 1.47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2.87, 1.47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5.67, 1.47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11.2, 1.47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13.73, 1.47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453816312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5.31, 5.31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5.31, 2.69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2.69, 2.69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1.38, 1.38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2.69, 1.38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5.31, 1.38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10.5, 1.38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12.88, 1.38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3920628513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5.0, 5.0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5.0, 2.53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2.53, 2.53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1.29, 1.29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2.53, 1.29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5.0, 1.29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9.88, 1.29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12.12, 1.29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1091598727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4.72, 4.72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4.72, 2.39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2.39, 2.39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1.22, 1.22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2.39, 1.22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4.72, 1.22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9.33, 1.22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11.44, 1.22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2664470616"/>
                  </a:ext>
                </a:extLst>
              </a:tr>
              <a:tr h="2244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18000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4.47, 4.47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4.47, 2.26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2.26, 2.26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1.16, 1.16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2.26, 1.16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4.47, 1.16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8.84, 1.16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10.84, 1.16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45720" marR="144000" marT="0" marB="0" anchor="ctr"/>
                </a:tc>
                <a:extLst>
                  <a:ext uri="{0D108BD9-81ED-4DB2-BD59-A6C34878D82A}">
                    <a16:rowId xmlns:a16="http://schemas.microsoft.com/office/drawing/2014/main" val="1909321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9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CDAE986-CCA6-17FB-4A8D-A186AAA82EEA}"/>
              </a:ext>
            </a:extLst>
          </p:cNvPr>
          <p:cNvGrpSpPr/>
          <p:nvPr/>
        </p:nvGrpSpPr>
        <p:grpSpPr>
          <a:xfrm>
            <a:off x="1209040" y="2658110"/>
            <a:ext cx="9326880" cy="1541780"/>
            <a:chOff x="1209040" y="2658110"/>
            <a:chExt cx="9326880" cy="15417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D651519-476F-28ED-C65F-2F026A85650A}"/>
                </a:ext>
              </a:extLst>
            </p:cNvPr>
            <p:cNvSpPr/>
            <p:nvPr/>
          </p:nvSpPr>
          <p:spPr bwMode="auto">
            <a:xfrm>
              <a:off x="7040880" y="2658110"/>
              <a:ext cx="3495040" cy="15417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dirty="0">
                  <a:solidFill>
                    <a:srgbClr val="001C3D"/>
                  </a:solidFill>
                  <a:latin typeface="Verdana" pitchFamily="34" charset="0"/>
                </a:rPr>
                <a:t>Representation Detail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B904298-5737-1D31-1120-CB184FD0390D}"/>
                </a:ext>
              </a:extLst>
            </p:cNvPr>
            <p:cNvSpPr/>
            <p:nvPr/>
          </p:nvSpPr>
          <p:spPr bwMode="auto">
            <a:xfrm>
              <a:off x="1209040" y="2658110"/>
              <a:ext cx="3495600" cy="15417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dirty="0">
                  <a:solidFill>
                    <a:srgbClr val="001C3D"/>
                  </a:solidFill>
                  <a:latin typeface="Verdana" pitchFamily="34" charset="0"/>
                </a:rPr>
                <a:t>Output GAN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dirty="0">
                  <a:solidFill>
                    <a:srgbClr val="001C3D"/>
                  </a:solidFill>
                  <a:latin typeface="Verdana" pitchFamily="34" charset="0"/>
                </a:rPr>
                <a:t>Resolution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2FC0F96-C236-4F9A-E7C1-D51BF67E9289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>
              <a:off x="4704640" y="3429000"/>
              <a:ext cx="233624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4BC36-7F35-AC9C-0BF3-BB50E766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 size Selection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8DE194-CBB4-9438-A361-357AFB99CEB1}"/>
              </a:ext>
            </a:extLst>
          </p:cNvPr>
          <p:cNvGrpSpPr/>
          <p:nvPr/>
        </p:nvGrpSpPr>
        <p:grpSpPr>
          <a:xfrm>
            <a:off x="141922" y="2032754"/>
            <a:ext cx="3701267" cy="3906083"/>
            <a:chOff x="141922" y="2032754"/>
            <a:chExt cx="3701267" cy="390608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C2969AA-AA81-776D-C54D-FAB28EB3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922" y="2473642"/>
              <a:ext cx="3701267" cy="34651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57B0B3-7AF9-176E-CFFF-C5AF39520689}"/>
                </a:ext>
              </a:extLst>
            </p:cNvPr>
            <p:cNvSpPr txBox="1"/>
            <p:nvPr/>
          </p:nvSpPr>
          <p:spPr>
            <a:xfrm>
              <a:off x="276860" y="2032754"/>
              <a:ext cx="199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Resolution 0.03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6F41D-3CA9-10CE-428F-9A6451BAF32C}"/>
              </a:ext>
            </a:extLst>
          </p:cNvPr>
          <p:cNvGrpSpPr/>
          <p:nvPr/>
        </p:nvGrpSpPr>
        <p:grpSpPr>
          <a:xfrm>
            <a:off x="2272086" y="2048143"/>
            <a:ext cx="1662543" cy="338554"/>
            <a:chOff x="2272086" y="2048143"/>
            <a:chExt cx="1662543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B200E0-4A69-2022-E484-AE79D403D6E9}"/>
                </a:ext>
              </a:extLst>
            </p:cNvPr>
            <p:cNvSpPr txBox="1"/>
            <p:nvPr/>
          </p:nvSpPr>
          <p:spPr>
            <a:xfrm>
              <a:off x="2767322" y="2048143"/>
              <a:ext cx="1167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(81, 173)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07F12B-908E-396E-1F9E-48DE20F2DED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 bwMode="auto">
            <a:xfrm>
              <a:off x="2272086" y="2217420"/>
              <a:ext cx="49523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7C9F73-C02F-32C0-98B3-EBC249AF945C}"/>
              </a:ext>
            </a:extLst>
          </p:cNvPr>
          <p:cNvGrpSpPr/>
          <p:nvPr/>
        </p:nvGrpSpPr>
        <p:grpSpPr>
          <a:xfrm>
            <a:off x="3990975" y="2017365"/>
            <a:ext cx="3755343" cy="3921472"/>
            <a:chOff x="3990975" y="2017365"/>
            <a:chExt cx="3755343" cy="392147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0A1B9C8-61BE-A734-8956-680A6618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0975" y="2473642"/>
              <a:ext cx="3755343" cy="34651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11CCB2-790E-720E-B7EB-AF8F54AC3670}"/>
                </a:ext>
              </a:extLst>
            </p:cNvPr>
            <p:cNvSpPr txBox="1"/>
            <p:nvPr/>
          </p:nvSpPr>
          <p:spPr>
            <a:xfrm>
              <a:off x="4088549" y="2017365"/>
              <a:ext cx="199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Resolution 0.07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6581DC-AD9C-B164-B69A-E67E28606F11}"/>
              </a:ext>
            </a:extLst>
          </p:cNvPr>
          <p:cNvGrpSpPr/>
          <p:nvPr/>
        </p:nvGrpSpPr>
        <p:grpSpPr>
          <a:xfrm>
            <a:off x="6083775" y="2032754"/>
            <a:ext cx="1532699" cy="338554"/>
            <a:chOff x="6083775" y="2032754"/>
            <a:chExt cx="1532699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855E60-9F0A-DB21-2AFB-7CF8367CB34A}"/>
                </a:ext>
              </a:extLst>
            </p:cNvPr>
            <p:cNvSpPr txBox="1"/>
            <p:nvPr/>
          </p:nvSpPr>
          <p:spPr>
            <a:xfrm>
              <a:off x="6579011" y="2032754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(34, 74)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B44F85-35EA-EC70-F973-DE2556DA03D3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 bwMode="auto">
            <a:xfrm>
              <a:off x="6083775" y="2202031"/>
              <a:ext cx="49523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8A4DF-4FD3-3A83-0BA8-97761AED0855}"/>
              </a:ext>
            </a:extLst>
          </p:cNvPr>
          <p:cNvGrpSpPr/>
          <p:nvPr/>
        </p:nvGrpSpPr>
        <p:grpSpPr>
          <a:xfrm>
            <a:off x="7894105" y="2017365"/>
            <a:ext cx="3701266" cy="3923074"/>
            <a:chOff x="7894105" y="2017365"/>
            <a:chExt cx="3701266" cy="392307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0D80B97-7B00-963F-E71E-E0DF42CF9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4105" y="2473642"/>
              <a:ext cx="3701266" cy="346679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32700-C0F9-C7BB-A055-C7EC4DE217DD}"/>
                </a:ext>
              </a:extLst>
            </p:cNvPr>
            <p:cNvSpPr txBox="1"/>
            <p:nvPr/>
          </p:nvSpPr>
          <p:spPr>
            <a:xfrm>
              <a:off x="8026231" y="2017365"/>
              <a:ext cx="199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Resolution 0.12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30533B-51D8-B89F-8BC5-73E5BEBFC55F}"/>
              </a:ext>
            </a:extLst>
          </p:cNvPr>
          <p:cNvGrpSpPr/>
          <p:nvPr/>
        </p:nvGrpSpPr>
        <p:grpSpPr>
          <a:xfrm>
            <a:off x="10021457" y="2032754"/>
            <a:ext cx="1532699" cy="338554"/>
            <a:chOff x="10021457" y="2032754"/>
            <a:chExt cx="153269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FDFB7-2FBC-F486-C0BA-8C3E3C8D0CA9}"/>
                </a:ext>
              </a:extLst>
            </p:cNvPr>
            <p:cNvSpPr txBox="1"/>
            <p:nvPr/>
          </p:nvSpPr>
          <p:spPr>
            <a:xfrm>
              <a:off x="10516693" y="2032754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(22, 43)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505A5F-0212-54D2-8DF7-2843DAD2B538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 bwMode="auto">
            <a:xfrm>
              <a:off x="10021457" y="2202031"/>
              <a:ext cx="49523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raster_size_selection">
            <a:extLst>
              <a:ext uri="{FF2B5EF4-FFF2-40B4-BE49-F238E27FC236}">
                <a16:creationId xmlns:a16="http://schemas.microsoft.com/office/drawing/2014/main" id="{D9EAD0AE-F323-5E4B-0C92-430ED4226C67}"/>
              </a:ext>
            </a:extLst>
          </p:cNvPr>
          <p:cNvSpPr/>
          <p:nvPr/>
        </p:nvSpPr>
        <p:spPr bwMode="auto">
          <a:xfrm>
            <a:off x="9570720" y="66358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Raster Size Selection</a:t>
            </a:r>
          </a:p>
        </p:txBody>
      </p:sp>
    </p:spTree>
    <p:extLst>
      <p:ext uri="{BB962C8B-B14F-4D97-AF65-F5344CB8AC3E}">
        <p14:creationId xmlns:p14="http://schemas.microsoft.com/office/powerpoint/2010/main" val="5766980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1F6BDA-09A3-E203-1365-23149A0D4340}"/>
              </a:ext>
            </a:extLst>
          </p:cNvPr>
          <p:cNvSpPr/>
          <p:nvPr/>
        </p:nvSpPr>
        <p:spPr bwMode="auto">
          <a:xfrm>
            <a:off x="1672460" y="1676400"/>
            <a:ext cx="5766560" cy="3799840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1" name="multi_layer_encoding">
            <a:extLst>
              <a:ext uri="{FF2B5EF4-FFF2-40B4-BE49-F238E27FC236}">
                <a16:creationId xmlns:a16="http://schemas.microsoft.com/office/drawing/2014/main" id="{F3FB8BC7-130E-8E3F-AFF1-1C9829D05253}"/>
              </a:ext>
            </a:extLst>
          </p:cNvPr>
          <p:cNvSpPr/>
          <p:nvPr/>
        </p:nvSpPr>
        <p:spPr bwMode="auto">
          <a:xfrm>
            <a:off x="5518780" y="2366904"/>
            <a:ext cx="1788160" cy="2936615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z="1400" b="1" dirty="0">
              <a:solidFill>
                <a:srgbClr val="001C3D"/>
              </a:solidFill>
              <a:latin typeface="Verdana" pitchFamily="34" charset="0"/>
            </a:endParaRPr>
          </a:p>
        </p:txBody>
      </p:sp>
      <p:sp>
        <p:nvSpPr>
          <p:cNvPr id="20" name="visual_encoding">
            <a:extLst>
              <a:ext uri="{FF2B5EF4-FFF2-40B4-BE49-F238E27FC236}">
                <a16:creationId xmlns:a16="http://schemas.microsoft.com/office/drawing/2014/main" id="{1308113A-B960-3831-0D0B-4CD0DDF1B175}"/>
              </a:ext>
            </a:extLst>
          </p:cNvPr>
          <p:cNvSpPr/>
          <p:nvPr/>
        </p:nvSpPr>
        <p:spPr bwMode="auto">
          <a:xfrm>
            <a:off x="3395340" y="2366904"/>
            <a:ext cx="1788160" cy="1870651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Visual </a:t>
            </a:r>
          </a:p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E01D8-BB69-3942-72CE-0989971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C5E9F-F12F-E0C1-8BF6-0DF4F64FD3EE}"/>
              </a:ext>
            </a:extLst>
          </p:cNvPr>
          <p:cNvSpPr txBox="1"/>
          <p:nvPr/>
        </p:nvSpPr>
        <p:spPr>
          <a:xfrm>
            <a:off x="1779900" y="1759933"/>
            <a:ext cx="411480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Encoding</a:t>
            </a:r>
          </a:p>
        </p:txBody>
      </p:sp>
      <p:sp>
        <p:nvSpPr>
          <p:cNvPr id="11" name="raster_size_selection">
            <a:extLst>
              <a:ext uri="{FF2B5EF4-FFF2-40B4-BE49-F238E27FC236}">
                <a16:creationId xmlns:a16="http://schemas.microsoft.com/office/drawing/2014/main" id="{97E3DC82-405C-862C-0114-9AD2FBE3084C}"/>
              </a:ext>
            </a:extLst>
          </p:cNvPr>
          <p:cNvSpPr/>
          <p:nvPr/>
        </p:nvSpPr>
        <p:spPr bwMode="auto">
          <a:xfrm>
            <a:off x="1801740" y="2456733"/>
            <a:ext cx="13614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Raster Size Selection</a:t>
            </a:r>
          </a:p>
        </p:txBody>
      </p:sp>
      <p:sp>
        <p:nvSpPr>
          <p:cNvPr id="12" name="dot_encoding">
            <a:extLst>
              <a:ext uri="{FF2B5EF4-FFF2-40B4-BE49-F238E27FC236}">
                <a16:creationId xmlns:a16="http://schemas.microsoft.com/office/drawing/2014/main" id="{A80B2545-606A-847F-B0F8-6DA316A61F66}"/>
              </a:ext>
            </a:extLst>
          </p:cNvPr>
          <p:cNvSpPr/>
          <p:nvPr/>
        </p:nvSpPr>
        <p:spPr bwMode="auto">
          <a:xfrm>
            <a:off x="3502780" y="3000551"/>
            <a:ext cx="1524000" cy="39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Dot Encoding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2A9F48-EB54-1C86-AF28-7D7D7CDC514C}"/>
              </a:ext>
            </a:extLst>
          </p:cNvPr>
          <p:cNvSpPr/>
          <p:nvPr/>
        </p:nvSpPr>
        <p:spPr bwMode="auto">
          <a:xfrm>
            <a:off x="3502780" y="3606503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Calculated Encoding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7050DA-49AE-3776-91CB-A018D86692B8}"/>
              </a:ext>
            </a:extLst>
          </p:cNvPr>
          <p:cNvSpPr/>
          <p:nvPr/>
        </p:nvSpPr>
        <p:spPr bwMode="auto">
          <a:xfrm>
            <a:off x="3502780" y="4656811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FB2FAA-3BC8-F70F-4D31-FDD3EF80FC08}"/>
              </a:ext>
            </a:extLst>
          </p:cNvPr>
          <p:cNvSpPr/>
          <p:nvPr/>
        </p:nvSpPr>
        <p:spPr bwMode="auto">
          <a:xfrm>
            <a:off x="5666740" y="3000551"/>
            <a:ext cx="1490720" cy="40011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Single Layer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A51B47-167F-22AB-C875-0B0A4B9D9727}"/>
              </a:ext>
            </a:extLst>
          </p:cNvPr>
          <p:cNvSpPr/>
          <p:nvPr/>
        </p:nvSpPr>
        <p:spPr bwMode="auto">
          <a:xfrm>
            <a:off x="5668260" y="3506557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 air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4AAC39-81B2-759F-9369-02A552BF5DA8}"/>
              </a:ext>
            </a:extLst>
          </p:cNvPr>
          <p:cNvSpPr/>
          <p:nvPr/>
        </p:nvSpPr>
        <p:spPr bwMode="auto">
          <a:xfrm>
            <a:off x="5666740" y="4159653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without air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9CD3FE-9EC9-C3C2-33D1-224FFADEC401}"/>
              </a:ext>
            </a:extLst>
          </p:cNvPr>
          <p:cNvSpPr/>
          <p:nvPr/>
        </p:nvSpPr>
        <p:spPr bwMode="auto">
          <a:xfrm>
            <a:off x="5666740" y="4812749"/>
            <a:ext cx="1490720" cy="39139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True One Hot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C9F8F-AC41-9577-24D0-0DEDBACEB336}"/>
              </a:ext>
            </a:extLst>
          </p:cNvPr>
          <p:cNvSpPr txBox="1"/>
          <p:nvPr/>
        </p:nvSpPr>
        <p:spPr>
          <a:xfrm>
            <a:off x="5584820" y="2441700"/>
            <a:ext cx="178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Multilayer Representation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4C058D2-366B-4F5F-1E60-31113C6C3596}"/>
              </a:ext>
            </a:extLst>
          </p:cNvPr>
          <p:cNvCxnSpPr>
            <a:stCxn id="11" idx="2"/>
            <a:endCxn id="14" idx="1"/>
          </p:cNvCxnSpPr>
          <p:nvPr/>
        </p:nvCxnSpPr>
        <p:spPr bwMode="auto">
          <a:xfrm rot="16200000" flipH="1">
            <a:off x="2030101" y="3457732"/>
            <a:ext cx="192503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ECEDC7-4E67-1035-063E-95085D30BD4A}"/>
              </a:ext>
            </a:extLst>
          </p:cNvPr>
          <p:cNvCxnSpPr>
            <a:stCxn id="11" idx="2"/>
            <a:endCxn id="12" idx="1"/>
          </p:cNvCxnSpPr>
          <p:nvPr/>
        </p:nvCxnSpPr>
        <p:spPr bwMode="auto">
          <a:xfrm rot="16200000" flipH="1">
            <a:off x="2895131" y="2592702"/>
            <a:ext cx="19497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C17D-F35B-0535-341B-ECA808229337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 bwMode="auto">
          <a:xfrm rot="16200000" flipH="1">
            <a:off x="2555255" y="2932578"/>
            <a:ext cx="874730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0ECC5E6-4C92-A34D-7C67-561917A016CD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 bwMode="auto">
          <a:xfrm>
            <a:off x="5026780" y="4930411"/>
            <a:ext cx="639960" cy="7803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5CF3985-8C7F-46AD-4255-AB0A24F59BF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 bwMode="auto">
          <a:xfrm>
            <a:off x="5026780" y="3880103"/>
            <a:ext cx="639960" cy="55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E8F0C82-B91E-1EAD-F303-9372DDBCE42D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 bwMode="auto">
          <a:xfrm rot="5400000" flipH="1" flipV="1">
            <a:off x="4853981" y="3844052"/>
            <a:ext cx="223558" cy="140196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F983400-02B2-95A7-3B4C-3EBAE902262F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 bwMode="auto">
          <a:xfrm flipV="1">
            <a:off x="5026780" y="3780157"/>
            <a:ext cx="641480" cy="9994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5C9CA82-D7A1-32B2-6705-6FBA4C68BFA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>
            <a:off x="5026780" y="3200351"/>
            <a:ext cx="639960" cy="2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4A1CE07-6A8C-A708-AB69-178D77FCA03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 bwMode="auto">
          <a:xfrm>
            <a:off x="5026780" y="3200351"/>
            <a:ext cx="641480" cy="5798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E42400-3E04-FF57-702D-C3BCE087BF3F}"/>
              </a:ext>
            </a:extLst>
          </p:cNvPr>
          <p:cNvSpPr/>
          <p:nvPr/>
        </p:nvSpPr>
        <p:spPr bwMode="auto">
          <a:xfrm>
            <a:off x="277740" y="2457360"/>
            <a:ext cx="12918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XML Level Description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ED3D65F-B4EB-7DF4-F44E-EEFF3F404060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 bwMode="auto">
          <a:xfrm flipV="1">
            <a:off x="1569580" y="2731053"/>
            <a:ext cx="232160" cy="6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E1CC00E-524C-22C5-C101-196355C0CF65}"/>
              </a:ext>
            </a:extLst>
          </p:cNvPr>
          <p:cNvSpPr/>
          <p:nvPr/>
        </p:nvSpPr>
        <p:spPr bwMode="auto">
          <a:xfrm>
            <a:off x="7830821" y="3545569"/>
            <a:ext cx="2921322" cy="1930672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D71CE-05A6-C0F3-807E-C653FD8D09F3}"/>
              </a:ext>
            </a:extLst>
          </p:cNvPr>
          <p:cNvSpPr txBox="1"/>
          <p:nvPr/>
        </p:nvSpPr>
        <p:spPr>
          <a:xfrm>
            <a:off x="7903333" y="3677951"/>
            <a:ext cx="16154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Decoding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36AE3B5-C50A-A33B-C158-844D3660A32A}"/>
              </a:ext>
            </a:extLst>
          </p:cNvPr>
          <p:cNvSpPr/>
          <p:nvPr/>
        </p:nvSpPr>
        <p:spPr bwMode="auto">
          <a:xfrm>
            <a:off x="7980039" y="4433253"/>
            <a:ext cx="1199890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Recursive</a:t>
            </a:r>
            <a:b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Rectangle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Decoding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6384ED0-309A-7D57-D456-92FEBFF8DD24}"/>
              </a:ext>
            </a:extLst>
          </p:cNvPr>
          <p:cNvSpPr/>
          <p:nvPr/>
        </p:nvSpPr>
        <p:spPr bwMode="auto">
          <a:xfrm>
            <a:off x="9368845" y="4433524"/>
            <a:ext cx="1268991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Confidence Decoding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202A08D-5DC2-0142-F1DD-43497CFFE254}"/>
              </a:ext>
            </a:extLst>
          </p:cNvPr>
          <p:cNvSpPr/>
          <p:nvPr/>
        </p:nvSpPr>
        <p:spPr bwMode="auto">
          <a:xfrm>
            <a:off x="8006081" y="2160043"/>
            <a:ext cx="1617980" cy="7555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Level Representation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A2EF367-9376-F400-8786-B3DC7B2FA979}"/>
              </a:ext>
            </a:extLst>
          </p:cNvPr>
          <p:cNvCxnSpPr>
            <a:cxnSpLocks/>
            <a:stCxn id="15" idx="3"/>
            <a:endCxn id="89" idx="1"/>
          </p:cNvCxnSpPr>
          <p:nvPr/>
        </p:nvCxnSpPr>
        <p:spPr bwMode="auto">
          <a:xfrm flipV="1">
            <a:off x="7157460" y="2537794"/>
            <a:ext cx="848621" cy="662812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199EA96-FC45-6BAF-9562-D0390122D047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 bwMode="auto">
          <a:xfrm flipV="1">
            <a:off x="7158980" y="2537794"/>
            <a:ext cx="847101" cy="1242363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2C6FA92-A859-4F68-A0B3-43D2DE1A81C2}"/>
              </a:ext>
            </a:extLst>
          </p:cNvPr>
          <p:cNvCxnSpPr>
            <a:cxnSpLocks/>
            <a:stCxn id="18" idx="3"/>
            <a:endCxn id="89" idx="1"/>
          </p:cNvCxnSpPr>
          <p:nvPr/>
        </p:nvCxnSpPr>
        <p:spPr bwMode="auto">
          <a:xfrm flipV="1">
            <a:off x="7157460" y="2537794"/>
            <a:ext cx="848621" cy="189545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09275BA-F3EF-6FA5-26A0-12EF09E49EBA}"/>
              </a:ext>
            </a:extLst>
          </p:cNvPr>
          <p:cNvCxnSpPr>
            <a:cxnSpLocks/>
            <a:stCxn id="19" idx="3"/>
            <a:endCxn id="89" idx="1"/>
          </p:cNvCxnSpPr>
          <p:nvPr/>
        </p:nvCxnSpPr>
        <p:spPr bwMode="auto">
          <a:xfrm flipV="1">
            <a:off x="7157460" y="2537794"/>
            <a:ext cx="848621" cy="247065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Flowchart: Decision 111">
            <a:extLst>
              <a:ext uri="{FF2B5EF4-FFF2-40B4-BE49-F238E27FC236}">
                <a16:creationId xmlns:a16="http://schemas.microsoft.com/office/drawing/2014/main" id="{FC15542B-3D67-DD30-AACE-2977A4D1A0E5}"/>
              </a:ext>
            </a:extLst>
          </p:cNvPr>
          <p:cNvSpPr/>
          <p:nvPr/>
        </p:nvSpPr>
        <p:spPr bwMode="auto">
          <a:xfrm>
            <a:off x="10003341" y="1830278"/>
            <a:ext cx="1536474" cy="1415032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5D7172-6BFE-BAC0-89A7-D42D72A708E8}"/>
              </a:ext>
            </a:extLst>
          </p:cNvPr>
          <p:cNvSpPr txBox="1"/>
          <p:nvPr/>
        </p:nvSpPr>
        <p:spPr>
          <a:xfrm>
            <a:off x="9983086" y="2130536"/>
            <a:ext cx="1556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Uses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Encoding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DE0BDAB-C048-2931-E1BA-D6705177EA64}"/>
              </a:ext>
            </a:extLst>
          </p:cNvPr>
          <p:cNvCxnSpPr>
            <a:cxnSpLocks/>
            <a:stCxn id="89" idx="3"/>
            <a:endCxn id="112" idx="1"/>
          </p:cNvCxnSpPr>
          <p:nvPr/>
        </p:nvCxnSpPr>
        <p:spPr bwMode="auto">
          <a:xfrm>
            <a:off x="9624061" y="2537794"/>
            <a:ext cx="3792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DD9AB16-2CB7-858C-2631-1E7D1A3E0EDD}"/>
              </a:ext>
            </a:extLst>
          </p:cNvPr>
          <p:cNvCxnSpPr>
            <a:cxnSpLocks/>
            <a:stCxn id="112" idx="2"/>
            <a:endCxn id="87" idx="0"/>
          </p:cNvCxnSpPr>
          <p:nvPr/>
        </p:nvCxnSpPr>
        <p:spPr bwMode="auto">
          <a:xfrm rot="5400000">
            <a:off x="9793353" y="3455299"/>
            <a:ext cx="1188214" cy="768237"/>
          </a:xfrm>
          <a:prstGeom prst="bentConnector3">
            <a:avLst>
              <a:gd name="adj1" fmla="val 83989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F33631DB-63BE-D38C-D689-934541CFD7C7}"/>
              </a:ext>
            </a:extLst>
          </p:cNvPr>
          <p:cNvCxnSpPr>
            <a:cxnSpLocks/>
            <a:stCxn id="112" idx="2"/>
            <a:endCxn id="86" idx="0"/>
          </p:cNvCxnSpPr>
          <p:nvPr/>
        </p:nvCxnSpPr>
        <p:spPr bwMode="auto">
          <a:xfrm rot="5400000">
            <a:off x="9081810" y="2743484"/>
            <a:ext cx="1187943" cy="2191594"/>
          </a:xfrm>
          <a:prstGeom prst="bentConnector3">
            <a:avLst>
              <a:gd name="adj1" fmla="val 8335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8BCC499B-D906-40BF-1B3E-38CFB651CE33}"/>
              </a:ext>
            </a:extLst>
          </p:cNvPr>
          <p:cNvCxnSpPr>
            <a:cxnSpLocks/>
            <a:stCxn id="86" idx="2"/>
            <a:endCxn id="69" idx="2"/>
          </p:cNvCxnSpPr>
          <p:nvPr/>
        </p:nvCxnSpPr>
        <p:spPr bwMode="auto">
          <a:xfrm rot="5400000" flipH="1">
            <a:off x="3599868" y="329792"/>
            <a:ext cx="2303907" cy="7656324"/>
          </a:xfrm>
          <a:prstGeom prst="bentConnector3">
            <a:avLst>
              <a:gd name="adj1" fmla="val -2447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D67D3668-B5AC-CC9C-E0B0-9F6622002929}"/>
              </a:ext>
            </a:extLst>
          </p:cNvPr>
          <p:cNvCxnSpPr>
            <a:cxnSpLocks/>
            <a:stCxn id="87" idx="2"/>
            <a:endCxn id="69" idx="2"/>
          </p:cNvCxnSpPr>
          <p:nvPr/>
        </p:nvCxnSpPr>
        <p:spPr bwMode="auto">
          <a:xfrm rot="5400000" flipH="1">
            <a:off x="4311412" y="-381751"/>
            <a:ext cx="2304178" cy="9079681"/>
          </a:xfrm>
          <a:prstGeom prst="bentConnector3">
            <a:avLst>
              <a:gd name="adj1" fmla="val -24803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216D537-98E0-435E-B0A8-172A489700C5}"/>
              </a:ext>
            </a:extLst>
          </p:cNvPr>
          <p:cNvCxnSpPr>
            <a:cxnSpLocks/>
            <a:stCxn id="114" idx="3"/>
            <a:endCxn id="69" idx="2"/>
          </p:cNvCxnSpPr>
          <p:nvPr/>
        </p:nvCxnSpPr>
        <p:spPr bwMode="auto">
          <a:xfrm flipH="1">
            <a:off x="923660" y="2499868"/>
            <a:ext cx="10616155" cy="506132"/>
          </a:xfrm>
          <a:prstGeom prst="bentConnector4">
            <a:avLst>
              <a:gd name="adj1" fmla="val -861"/>
              <a:gd name="adj2" fmla="val 666082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: Rounded Corners 169" hidden="1">
            <a:extLst>
              <a:ext uri="{FF2B5EF4-FFF2-40B4-BE49-F238E27FC236}">
                <a16:creationId xmlns:a16="http://schemas.microsoft.com/office/drawing/2014/main" id="{837ABDE9-E529-D5C6-509F-096D220F3BB3}"/>
              </a:ext>
            </a:extLst>
          </p:cNvPr>
          <p:cNvSpPr/>
          <p:nvPr/>
        </p:nvSpPr>
        <p:spPr bwMode="auto">
          <a:xfrm>
            <a:off x="3290940" y="2259988"/>
            <a:ext cx="1996520" cy="2095361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D0994D-6BCE-281E-7881-A7F22B76DBD9}"/>
              </a:ext>
            </a:extLst>
          </p:cNvPr>
          <p:cNvSpPr/>
          <p:nvPr/>
        </p:nvSpPr>
        <p:spPr bwMode="auto">
          <a:xfrm>
            <a:off x="3266060" y="2160043"/>
            <a:ext cx="2008879" cy="2195307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3BBE-89D0-0955-C640-F01D681B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Encoding</a:t>
            </a:r>
          </a:p>
        </p:txBody>
      </p:sp>
      <p:sp>
        <p:nvSpPr>
          <p:cNvPr id="9" name="dot_encoding">
            <a:extLst>
              <a:ext uri="{FF2B5EF4-FFF2-40B4-BE49-F238E27FC236}">
                <a16:creationId xmlns:a16="http://schemas.microsoft.com/office/drawing/2014/main" id="{E71C1253-9BB5-E7B8-43BB-3B475903E22B}"/>
              </a:ext>
            </a:extLst>
          </p:cNvPr>
          <p:cNvSpPr/>
          <p:nvPr/>
        </p:nvSpPr>
        <p:spPr bwMode="auto">
          <a:xfrm>
            <a:off x="9570720" y="68287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Dot Encoding</a:t>
            </a:r>
          </a:p>
        </p:txBody>
      </p:sp>
      <p:sp>
        <p:nvSpPr>
          <p:cNvPr id="10" name="raster_size_selection">
            <a:extLst>
              <a:ext uri="{FF2B5EF4-FFF2-40B4-BE49-F238E27FC236}">
                <a16:creationId xmlns:a16="http://schemas.microsoft.com/office/drawing/2014/main" id="{4BEB52DA-FC0B-E364-1778-4204F7738541}"/>
              </a:ext>
            </a:extLst>
          </p:cNvPr>
          <p:cNvSpPr/>
          <p:nvPr/>
        </p:nvSpPr>
        <p:spPr bwMode="auto">
          <a:xfrm>
            <a:off x="6639167" y="68287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Visual Encodings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8CAA8F-EEF1-485F-24D8-324DACA1DB49}"/>
              </a:ext>
            </a:extLst>
          </p:cNvPr>
          <p:cNvCxnSpPr>
            <a:stCxn id="10" idx="3"/>
            <a:endCxn id="9" idx="1"/>
          </p:cNvCxnSpPr>
          <p:nvPr/>
        </p:nvCxnSpPr>
        <p:spPr bwMode="auto">
          <a:xfrm>
            <a:off x="8815071" y="274570"/>
            <a:ext cx="7556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aster_size_selection">
            <a:extLst>
              <a:ext uri="{FF2B5EF4-FFF2-40B4-BE49-F238E27FC236}">
                <a16:creationId xmlns:a16="http://schemas.microsoft.com/office/drawing/2014/main" id="{B36AD4BF-B088-36A1-A4D9-6E38EC025B5F}"/>
              </a:ext>
            </a:extLst>
          </p:cNvPr>
          <p:cNvSpPr/>
          <p:nvPr/>
        </p:nvSpPr>
        <p:spPr bwMode="auto">
          <a:xfrm>
            <a:off x="4688447" y="68287"/>
            <a:ext cx="1195071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217585-01CA-164B-61A7-94ACDC29DC26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 bwMode="auto">
          <a:xfrm>
            <a:off x="5883518" y="274570"/>
            <a:ext cx="7556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C7F40FC6-E988-1D44-9B94-3DCB020DF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39" t="19814" r="11307" b="18799"/>
          <a:stretch/>
        </p:blipFill>
        <p:spPr>
          <a:xfrm>
            <a:off x="1467668" y="1676400"/>
            <a:ext cx="9256664" cy="43688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BF666E87-D7AE-4090-CE8B-0019193A0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602" t="19345" r="12606" b="19003"/>
          <a:stretch/>
        </p:blipFill>
        <p:spPr>
          <a:xfrm>
            <a:off x="1625599" y="1597153"/>
            <a:ext cx="8964000" cy="4400657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5778316A-BD0B-FC20-4DA1-C8BA4CA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300" y="1859496"/>
            <a:ext cx="8871108" cy="40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BAC9-93A8-1B05-E09F-FF2E50E7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Calculated</a:t>
            </a:r>
          </a:p>
        </p:txBody>
      </p:sp>
      <p:sp>
        <p:nvSpPr>
          <p:cNvPr id="5" name="dot_encoding">
            <a:extLst>
              <a:ext uri="{FF2B5EF4-FFF2-40B4-BE49-F238E27FC236}">
                <a16:creationId xmlns:a16="http://schemas.microsoft.com/office/drawing/2014/main" id="{F521CF53-8E45-D02D-A923-72018D5C4DC2}"/>
              </a:ext>
            </a:extLst>
          </p:cNvPr>
          <p:cNvSpPr/>
          <p:nvPr/>
        </p:nvSpPr>
        <p:spPr bwMode="auto">
          <a:xfrm>
            <a:off x="9570720" y="68287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Calculated Encoding </a:t>
            </a:r>
          </a:p>
        </p:txBody>
      </p:sp>
      <p:sp>
        <p:nvSpPr>
          <p:cNvPr id="6" name="raster_size_selection">
            <a:extLst>
              <a:ext uri="{FF2B5EF4-FFF2-40B4-BE49-F238E27FC236}">
                <a16:creationId xmlns:a16="http://schemas.microsoft.com/office/drawing/2014/main" id="{B3A85558-5EE2-EF96-CC24-D0CC081D843F}"/>
              </a:ext>
            </a:extLst>
          </p:cNvPr>
          <p:cNvSpPr/>
          <p:nvPr/>
        </p:nvSpPr>
        <p:spPr bwMode="auto">
          <a:xfrm>
            <a:off x="6639167" y="68287"/>
            <a:ext cx="2175904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Visual Encodings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BBEBE4-C07F-9F98-7DDC-04BA2DC25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39" t="19814" r="11307" b="18799"/>
          <a:stretch/>
        </p:blipFill>
        <p:spPr>
          <a:xfrm>
            <a:off x="242590" y="2637108"/>
            <a:ext cx="5316206" cy="25090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C5DFAF2-9937-1306-ACD5-5C7E0BAA4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700902"/>
            <a:ext cx="5280837" cy="24452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89C9F9-7082-8E92-7E5E-D61B9E01C506}"/>
              </a:ext>
            </a:extLst>
          </p:cNvPr>
          <p:cNvSpPr/>
          <p:nvPr/>
        </p:nvSpPr>
        <p:spPr bwMode="auto">
          <a:xfrm>
            <a:off x="6138545" y="2735580"/>
            <a:ext cx="5200016" cy="2393920"/>
          </a:xfrm>
          <a:prstGeom prst="rect">
            <a:avLst/>
          </a:prstGeom>
          <a:solidFill>
            <a:srgbClr val="44015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DDF6D3-15E5-9EB2-865D-4AD3D7A79B25}"/>
              </a:ext>
            </a:extLst>
          </p:cNvPr>
          <p:cNvCxnSpPr>
            <a:stCxn id="6" idx="3"/>
            <a:endCxn id="5" idx="1"/>
          </p:cNvCxnSpPr>
          <p:nvPr/>
        </p:nvCxnSpPr>
        <p:spPr bwMode="auto">
          <a:xfrm>
            <a:off x="8815071" y="274570"/>
            <a:ext cx="7556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aster_size_selection">
            <a:extLst>
              <a:ext uri="{FF2B5EF4-FFF2-40B4-BE49-F238E27FC236}">
                <a16:creationId xmlns:a16="http://schemas.microsoft.com/office/drawing/2014/main" id="{B3EE669C-23DC-7A52-D7C7-2A80471D4FE2}"/>
              </a:ext>
            </a:extLst>
          </p:cNvPr>
          <p:cNvSpPr/>
          <p:nvPr/>
        </p:nvSpPr>
        <p:spPr bwMode="auto">
          <a:xfrm>
            <a:off x="4688447" y="68287"/>
            <a:ext cx="1195071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1A3084-7066-A050-0518-C4AEE34D3C1F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 bwMode="auto">
          <a:xfrm>
            <a:off x="5883518" y="274570"/>
            <a:ext cx="7556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CFCDFC-E0BD-70B0-97A7-A5E2578586F6}"/>
              </a:ext>
            </a:extLst>
          </p:cNvPr>
          <p:cNvSpPr/>
          <p:nvPr/>
        </p:nvSpPr>
        <p:spPr bwMode="auto">
          <a:xfrm>
            <a:off x="2468893" y="3192780"/>
            <a:ext cx="825487" cy="414020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23BF95-51BD-E243-072D-A5F08A3870CC}"/>
              </a:ext>
            </a:extLst>
          </p:cNvPr>
          <p:cNvGrpSpPr/>
          <p:nvPr/>
        </p:nvGrpSpPr>
        <p:grpSpPr>
          <a:xfrm>
            <a:off x="2121861" y="3049905"/>
            <a:ext cx="773739" cy="1044764"/>
            <a:chOff x="2121861" y="3049905"/>
            <a:chExt cx="773739" cy="1044764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5439DD14-C5A8-BB84-50EB-30EAC9B65C1C}"/>
                </a:ext>
              </a:extLst>
            </p:cNvPr>
            <p:cNvSpPr/>
            <p:nvPr/>
          </p:nvSpPr>
          <p:spPr bwMode="auto">
            <a:xfrm rot="16200000">
              <a:off x="2631764" y="3443928"/>
              <a:ext cx="100965" cy="42670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A837848F-B08E-4F99-9A10-28994674B451}"/>
                </a:ext>
              </a:extLst>
            </p:cNvPr>
            <p:cNvSpPr/>
            <p:nvPr/>
          </p:nvSpPr>
          <p:spPr bwMode="auto">
            <a:xfrm>
              <a:off x="2358396" y="3192780"/>
              <a:ext cx="100965" cy="207645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379F03-CFAE-ADA5-913A-D7CAB213E320}"/>
                    </a:ext>
                  </a:extLst>
                </p:cNvPr>
                <p:cNvSpPr txBox="1"/>
                <p:nvPr/>
              </p:nvSpPr>
              <p:spPr>
                <a:xfrm>
                  <a:off x="2121861" y="3049905"/>
                  <a:ext cx="326756" cy="4417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379F03-CFAE-ADA5-913A-D7CAB213E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861" y="3049905"/>
                  <a:ext cx="326756" cy="441724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B8DDC1-B0F3-8168-E7F2-CDB5380ADA3B}"/>
                    </a:ext>
                  </a:extLst>
                </p:cNvPr>
                <p:cNvSpPr txBox="1"/>
                <p:nvPr/>
              </p:nvSpPr>
              <p:spPr>
                <a:xfrm>
                  <a:off x="2524167" y="3688596"/>
                  <a:ext cx="357469" cy="406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B8DDC1-B0F3-8168-E7F2-CDB5380AD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167" y="3688596"/>
                  <a:ext cx="357469" cy="406073"/>
                </a:xfrm>
                <a:prstGeom prst="rect">
                  <a:avLst/>
                </a:prstGeom>
                <a:blipFill>
                  <a:blip r:embed="rId7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9A0D27-9108-35C0-A2D0-0B545B1813B5}"/>
                  </a:ext>
                </a:extLst>
              </p:cNvPr>
              <p:cNvSpPr txBox="1"/>
              <p:nvPr/>
            </p:nvSpPr>
            <p:spPr>
              <a:xfrm>
                <a:off x="2708520" y="3255194"/>
                <a:ext cx="34977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2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9A0D27-9108-35C0-A2D0-0B545B18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20" y="3255194"/>
                <a:ext cx="34977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413295F-A962-7AF3-19E1-BB85EB626E2C}"/>
              </a:ext>
            </a:extLst>
          </p:cNvPr>
          <p:cNvGrpSpPr/>
          <p:nvPr/>
        </p:nvGrpSpPr>
        <p:grpSpPr>
          <a:xfrm>
            <a:off x="2279356" y="2107566"/>
            <a:ext cx="2719636" cy="1665610"/>
            <a:chOff x="2279356" y="2107566"/>
            <a:chExt cx="2719636" cy="166561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ACEB77-E42D-8E76-6B43-B8611FB4EA44}"/>
                </a:ext>
              </a:extLst>
            </p:cNvPr>
            <p:cNvCxnSpPr/>
            <p:nvPr/>
          </p:nvCxnSpPr>
          <p:spPr bwMode="auto">
            <a:xfrm>
              <a:off x="2468893" y="2444496"/>
              <a:ext cx="0" cy="756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7602D2-E871-16A2-EFEC-E6A4E0F6C6A3}"/>
                </a:ext>
              </a:extLst>
            </p:cNvPr>
            <p:cNvCxnSpPr/>
            <p:nvPr/>
          </p:nvCxnSpPr>
          <p:spPr bwMode="auto">
            <a:xfrm>
              <a:off x="3294380" y="2444496"/>
              <a:ext cx="0" cy="756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315CD5-978F-91B9-5FA0-C98FDAAC565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4380" y="3192780"/>
              <a:ext cx="1296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95AD43-785D-7272-BCFB-905EA1968A4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4380" y="3611370"/>
              <a:ext cx="1296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4F0C31-04CE-56F2-0737-D4FBF41D41AD}"/>
                    </a:ext>
                  </a:extLst>
                </p:cNvPr>
                <p:cNvSpPr txBox="1"/>
                <p:nvPr/>
              </p:nvSpPr>
              <p:spPr>
                <a:xfrm>
                  <a:off x="2279356" y="2126911"/>
                  <a:ext cx="48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4F0C31-04CE-56F2-0737-D4FBF41D4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356" y="2126911"/>
                  <a:ext cx="48962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EDA931-00C2-DC06-1879-DF0FA69E4FAE}"/>
                    </a:ext>
                  </a:extLst>
                </p:cNvPr>
                <p:cNvSpPr txBox="1"/>
                <p:nvPr/>
              </p:nvSpPr>
              <p:spPr>
                <a:xfrm>
                  <a:off x="3107069" y="2107566"/>
                  <a:ext cx="494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EDA931-00C2-DC06-1879-DF0FA69E4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069" y="2107566"/>
                  <a:ext cx="49494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52C93B-8F44-479B-46E6-ACF29924424B}"/>
                    </a:ext>
                  </a:extLst>
                </p:cNvPr>
                <p:cNvSpPr txBox="1"/>
                <p:nvPr/>
              </p:nvSpPr>
              <p:spPr>
                <a:xfrm>
                  <a:off x="4507704" y="2934962"/>
                  <a:ext cx="4912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52C93B-8F44-479B-46E6-ACF299244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704" y="2934962"/>
                  <a:ext cx="49128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3EB60BD-A144-0DDA-DA8D-8927A7E5CDD5}"/>
                    </a:ext>
                  </a:extLst>
                </p:cNvPr>
                <p:cNvSpPr txBox="1"/>
                <p:nvPr/>
              </p:nvSpPr>
              <p:spPr>
                <a:xfrm>
                  <a:off x="4501608" y="3403844"/>
                  <a:ext cx="4966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3EB60BD-A144-0DDA-DA8D-8927A7E5C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608" y="3403844"/>
                  <a:ext cx="49661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2268B31-1ED9-40B7-2B8D-B966A4237C0D}"/>
              </a:ext>
            </a:extLst>
          </p:cNvPr>
          <p:cNvSpPr/>
          <p:nvPr/>
        </p:nvSpPr>
        <p:spPr bwMode="auto">
          <a:xfrm>
            <a:off x="4553712" y="2126910"/>
            <a:ext cx="1517904" cy="323681"/>
          </a:xfrm>
          <a:custGeom>
            <a:avLst/>
            <a:gdLst>
              <a:gd name="connsiteX0" fmla="*/ 0 w 1517904"/>
              <a:gd name="connsiteY0" fmla="*/ 512084 h 512084"/>
              <a:gd name="connsiteX1" fmla="*/ 694944 w 1517904"/>
              <a:gd name="connsiteY1" fmla="*/ 20 h 512084"/>
              <a:gd name="connsiteX2" fmla="*/ 1517904 w 1517904"/>
              <a:gd name="connsiteY2" fmla="*/ 493796 h 512084"/>
              <a:gd name="connsiteX0" fmla="*/ 0 w 1517904"/>
              <a:gd name="connsiteY0" fmla="*/ 505990 h 505990"/>
              <a:gd name="connsiteX1" fmla="*/ 749808 w 1517904"/>
              <a:gd name="connsiteY1" fmla="*/ 22 h 505990"/>
              <a:gd name="connsiteX2" fmla="*/ 1517904 w 1517904"/>
              <a:gd name="connsiteY2" fmla="*/ 487702 h 505990"/>
              <a:gd name="connsiteX0" fmla="*/ 0 w 1517904"/>
              <a:gd name="connsiteY0" fmla="*/ 505998 h 505998"/>
              <a:gd name="connsiteX1" fmla="*/ 749808 w 1517904"/>
              <a:gd name="connsiteY1" fmla="*/ 30 h 505998"/>
              <a:gd name="connsiteX2" fmla="*/ 1517904 w 1517904"/>
              <a:gd name="connsiteY2" fmla="*/ 487710 h 505998"/>
              <a:gd name="connsiteX0" fmla="*/ 0 w 1517904"/>
              <a:gd name="connsiteY0" fmla="*/ 505996 h 512092"/>
              <a:gd name="connsiteX1" fmla="*/ 749808 w 1517904"/>
              <a:gd name="connsiteY1" fmla="*/ 28 h 512092"/>
              <a:gd name="connsiteX2" fmla="*/ 1517904 w 1517904"/>
              <a:gd name="connsiteY2" fmla="*/ 512092 h 512092"/>
              <a:gd name="connsiteX0" fmla="*/ 0 w 1517904"/>
              <a:gd name="connsiteY0" fmla="*/ 506020 h 512116"/>
              <a:gd name="connsiteX1" fmla="*/ 749808 w 1517904"/>
              <a:gd name="connsiteY1" fmla="*/ 52 h 512116"/>
              <a:gd name="connsiteX2" fmla="*/ 1517904 w 1517904"/>
              <a:gd name="connsiteY2" fmla="*/ 512116 h 512116"/>
              <a:gd name="connsiteX0" fmla="*/ 0 w 1517904"/>
              <a:gd name="connsiteY0" fmla="*/ 506020 h 512116"/>
              <a:gd name="connsiteX1" fmla="*/ 749808 w 1517904"/>
              <a:gd name="connsiteY1" fmla="*/ 52 h 512116"/>
              <a:gd name="connsiteX2" fmla="*/ 1517904 w 1517904"/>
              <a:gd name="connsiteY2" fmla="*/ 512116 h 512116"/>
              <a:gd name="connsiteX0" fmla="*/ 0 w 1517904"/>
              <a:gd name="connsiteY0" fmla="*/ 506002 h 512098"/>
              <a:gd name="connsiteX1" fmla="*/ 749808 w 1517904"/>
              <a:gd name="connsiteY1" fmla="*/ 34 h 512098"/>
              <a:gd name="connsiteX2" fmla="*/ 1517904 w 1517904"/>
              <a:gd name="connsiteY2" fmla="*/ 512098 h 51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904" h="512098">
                <a:moveTo>
                  <a:pt x="0" y="506002"/>
                </a:moveTo>
                <a:cubicBezTo>
                  <a:pt x="281940" y="221014"/>
                  <a:pt x="496824" y="3082"/>
                  <a:pt x="749808" y="34"/>
                </a:cubicBezTo>
                <a:cubicBezTo>
                  <a:pt x="1002792" y="-3014"/>
                  <a:pt x="1192784" y="204250"/>
                  <a:pt x="1517904" y="51209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6AF328-37F9-05F3-E5FC-997D1C8C53F6}"/>
                  </a:ext>
                </a:extLst>
              </p:cNvPr>
              <p:cNvSpPr txBox="1"/>
              <p:nvPr/>
            </p:nvSpPr>
            <p:spPr>
              <a:xfrm>
                <a:off x="4350412" y="1483595"/>
                <a:ext cx="1904175" cy="56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𝑟𝑒𝑠𝑜𝑙𝑢𝑡𝑖𝑜𝑛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6AF328-37F9-05F3-E5FC-997D1C8C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12" y="1483595"/>
                <a:ext cx="1904175" cy="5695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CE150D50-D309-65D2-8063-8927D7D7B9EC}"/>
              </a:ext>
            </a:extLst>
          </p:cNvPr>
          <p:cNvSpPr/>
          <p:nvPr/>
        </p:nvSpPr>
        <p:spPr bwMode="auto">
          <a:xfrm>
            <a:off x="1068706" y="4431792"/>
            <a:ext cx="822960" cy="212598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1FB4EC-ADFD-92D4-C53D-AA614BA226D7}"/>
              </a:ext>
            </a:extLst>
          </p:cNvPr>
          <p:cNvSpPr/>
          <p:nvPr/>
        </p:nvSpPr>
        <p:spPr bwMode="auto">
          <a:xfrm>
            <a:off x="3011806" y="4431792"/>
            <a:ext cx="822960" cy="212598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2BFD84-5C73-78BD-E5CA-D64441ADFED6}"/>
              </a:ext>
            </a:extLst>
          </p:cNvPr>
          <p:cNvSpPr/>
          <p:nvPr/>
        </p:nvSpPr>
        <p:spPr bwMode="auto">
          <a:xfrm>
            <a:off x="3773805" y="4644391"/>
            <a:ext cx="1623060" cy="212598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225AA-F057-F703-EB57-C8B163660D30}"/>
              </a:ext>
            </a:extLst>
          </p:cNvPr>
          <p:cNvSpPr/>
          <p:nvPr/>
        </p:nvSpPr>
        <p:spPr bwMode="auto">
          <a:xfrm>
            <a:off x="2070106" y="4856989"/>
            <a:ext cx="1623060" cy="212598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2F0208-EA3A-71F9-15EA-9FAB48B0283D}"/>
              </a:ext>
            </a:extLst>
          </p:cNvPr>
          <p:cNvSpPr/>
          <p:nvPr/>
        </p:nvSpPr>
        <p:spPr bwMode="auto">
          <a:xfrm>
            <a:off x="1373506" y="3616335"/>
            <a:ext cx="211454" cy="815457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0144A-1F8A-3A73-BAD3-FA575CE536D8}"/>
              </a:ext>
            </a:extLst>
          </p:cNvPr>
          <p:cNvSpPr/>
          <p:nvPr/>
        </p:nvSpPr>
        <p:spPr bwMode="auto">
          <a:xfrm>
            <a:off x="3082926" y="3612691"/>
            <a:ext cx="211454" cy="815457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AED5CC-4995-3DEA-D8BB-0C2BABF9207A}"/>
              </a:ext>
            </a:extLst>
          </p:cNvPr>
          <p:cNvSpPr/>
          <p:nvPr/>
        </p:nvSpPr>
        <p:spPr bwMode="auto">
          <a:xfrm>
            <a:off x="4177024" y="3618421"/>
            <a:ext cx="211454" cy="815457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107D24-178A-C06C-CAD4-DDA4DA7AB94A}"/>
              </a:ext>
            </a:extLst>
          </p:cNvPr>
          <p:cNvSpPr/>
          <p:nvPr/>
        </p:nvSpPr>
        <p:spPr bwMode="auto">
          <a:xfrm>
            <a:off x="366407" y="4646405"/>
            <a:ext cx="1623060" cy="212598"/>
          </a:xfrm>
          <a:prstGeom prst="rect">
            <a:avLst/>
          </a:prstGeom>
          <a:noFill/>
          <a:ln w="12700">
            <a:solidFill>
              <a:srgbClr val="CAB2D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2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48021 0.004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2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7526 0.0081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39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4.44444E-6 L 0.48138 0.0081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4.07407E-6 L 0.48268 0.0132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28" y="64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0908C"/>
                                      </p:to>
                                    </p:animClr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-1.11111E-6 L 0.47995 0.0088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97" y="44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4.44444E-6 L 0.47162 0.00694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81" y="34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1.11111E-6 L 0.48138 0.0060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30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2.96296E-6 L 0.48321 0.00509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25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A528B"/>
                                      </p:to>
                                    </p:animClr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58333E-6 4.44444E-6 L 0.47618 0.01134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5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EC961"/>
                                      </p:to>
                                    </p:animClr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2" grpId="1" animBg="1"/>
      <p:bldP spid="29" grpId="0" animBg="1"/>
      <p:bldP spid="49" grpId="0" animBg="1"/>
      <p:bldP spid="50" grpId="0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1924-67AC-3475-9EC7-32CE3BAE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Ambiguity of visual Encoding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04B-DF81-4413-BF3D-9DF8AA03E420}"/>
              </a:ext>
            </a:extLst>
          </p:cNvPr>
          <p:cNvSpPr/>
          <p:nvPr/>
        </p:nvSpPr>
        <p:spPr bwMode="auto">
          <a:xfrm>
            <a:off x="4785072" y="2948495"/>
            <a:ext cx="2520256" cy="2405241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98D72-522B-68F2-ED38-4A02D79613FA}"/>
              </a:ext>
            </a:extLst>
          </p:cNvPr>
          <p:cNvSpPr/>
          <p:nvPr/>
        </p:nvSpPr>
        <p:spPr bwMode="auto">
          <a:xfrm>
            <a:off x="8687302" y="4752537"/>
            <a:ext cx="2520256" cy="601200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75999-34FC-77B6-A385-E4A5FC82E880}"/>
              </a:ext>
            </a:extLst>
          </p:cNvPr>
          <p:cNvSpPr/>
          <p:nvPr/>
        </p:nvSpPr>
        <p:spPr bwMode="auto">
          <a:xfrm>
            <a:off x="8687302" y="4151116"/>
            <a:ext cx="2520256" cy="601200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7E31B-9A3B-59FA-3BED-6B8C052D0E8A}"/>
              </a:ext>
            </a:extLst>
          </p:cNvPr>
          <p:cNvSpPr/>
          <p:nvPr/>
        </p:nvSpPr>
        <p:spPr bwMode="auto">
          <a:xfrm>
            <a:off x="8687302" y="3549695"/>
            <a:ext cx="2520256" cy="601200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4DCCD-F543-83AC-A34A-88B92F7BCB01}"/>
              </a:ext>
            </a:extLst>
          </p:cNvPr>
          <p:cNvSpPr/>
          <p:nvPr/>
        </p:nvSpPr>
        <p:spPr bwMode="auto">
          <a:xfrm>
            <a:off x="8687302" y="2948495"/>
            <a:ext cx="2520256" cy="601200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7CE83-009B-12EA-2165-4B76A8EB84C3}"/>
              </a:ext>
            </a:extLst>
          </p:cNvPr>
          <p:cNvSpPr/>
          <p:nvPr/>
        </p:nvSpPr>
        <p:spPr bwMode="auto">
          <a:xfrm>
            <a:off x="882842" y="2948606"/>
            <a:ext cx="1260128" cy="1202621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461378-56C6-143F-5917-EA3DB7BE402D}"/>
              </a:ext>
            </a:extLst>
          </p:cNvPr>
          <p:cNvSpPr/>
          <p:nvPr/>
        </p:nvSpPr>
        <p:spPr bwMode="auto">
          <a:xfrm>
            <a:off x="2144520" y="2948495"/>
            <a:ext cx="1260128" cy="1202621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3181-E3D3-32FD-93B4-4124DFF1AA6E}"/>
              </a:ext>
            </a:extLst>
          </p:cNvPr>
          <p:cNvSpPr/>
          <p:nvPr/>
        </p:nvSpPr>
        <p:spPr bwMode="auto">
          <a:xfrm>
            <a:off x="2150733" y="4151226"/>
            <a:ext cx="1260128" cy="1202621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6AD3C-257A-663F-CEFB-CA40A982C938}"/>
              </a:ext>
            </a:extLst>
          </p:cNvPr>
          <p:cNvSpPr/>
          <p:nvPr/>
        </p:nvSpPr>
        <p:spPr bwMode="auto">
          <a:xfrm>
            <a:off x="878961" y="4151226"/>
            <a:ext cx="1260128" cy="1202621"/>
          </a:xfrm>
          <a:prstGeom prst="rect">
            <a:avLst/>
          </a:prstGeom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9977307-2690-9B1C-DF1F-946E0081BE50}"/>
              </a:ext>
            </a:extLst>
          </p:cNvPr>
          <p:cNvSpPr txBox="1">
            <a:spLocks/>
          </p:cNvSpPr>
          <p:nvPr/>
        </p:nvSpPr>
        <p:spPr bwMode="auto">
          <a:xfrm>
            <a:off x="5072108" y="2215255"/>
            <a:ext cx="1946183" cy="5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GB" sz="2800" kern="0" dirty="0"/>
              <a:t>Original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98C0A9-E2B6-F04C-1292-76043C269DA6}"/>
              </a:ext>
            </a:extLst>
          </p:cNvPr>
          <p:cNvSpPr txBox="1">
            <a:spLocks/>
          </p:cNvSpPr>
          <p:nvPr/>
        </p:nvSpPr>
        <p:spPr bwMode="auto">
          <a:xfrm>
            <a:off x="972339" y="2215255"/>
            <a:ext cx="2356788" cy="5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GB" sz="2800" kern="0" dirty="0"/>
              <a:t>Decoding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C4EFAD-7273-4B99-75BA-130AB3538A19}"/>
              </a:ext>
            </a:extLst>
          </p:cNvPr>
          <p:cNvSpPr txBox="1">
            <a:spLocks/>
          </p:cNvSpPr>
          <p:nvPr/>
        </p:nvSpPr>
        <p:spPr bwMode="auto">
          <a:xfrm>
            <a:off x="8687302" y="2215255"/>
            <a:ext cx="2520256" cy="5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GB" sz="2800" kern="0" dirty="0"/>
              <a:t>Decoding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428BD6-6A3C-5C94-A20E-3F7D1A4EAD48}"/>
              </a:ext>
            </a:extLst>
          </p:cNvPr>
          <p:cNvCxnSpPr>
            <a:stCxn id="5" idx="1"/>
          </p:cNvCxnSpPr>
          <p:nvPr/>
        </p:nvCxnSpPr>
        <p:spPr bwMode="auto">
          <a:xfrm flipH="1" flipV="1">
            <a:off x="3418624" y="4150894"/>
            <a:ext cx="1366448" cy="2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608D76-903B-008E-3A97-1076F418AB0D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7305328" y="4150894"/>
            <a:ext cx="1381974" cy="2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790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10A86BD-99CD-6351-98F8-A4CEA2152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590" t="7556"/>
          <a:stretch/>
        </p:blipFill>
        <p:spPr>
          <a:xfrm>
            <a:off x="1274767" y="1736640"/>
            <a:ext cx="9642466" cy="43582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F24C12B-8B0E-F262-73A0-FC971AAC6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14" t="2176" r="2527" b="1772"/>
          <a:stretch/>
        </p:blipFill>
        <p:spPr>
          <a:xfrm>
            <a:off x="2252006" y="2323848"/>
            <a:ext cx="7627028" cy="35130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BED3CC-22F3-73A5-FBEC-A6469DBA1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14" t="2176" r="2527" b="1772"/>
          <a:stretch/>
        </p:blipFill>
        <p:spPr>
          <a:xfrm>
            <a:off x="2254782" y="2316229"/>
            <a:ext cx="7627028" cy="3513071"/>
          </a:xfrm>
          <a:prstGeom prst="rect">
            <a:avLst/>
          </a:prstGeom>
        </p:spPr>
      </p:pic>
      <p:sp>
        <p:nvSpPr>
          <p:cNvPr id="8" name="raster_size_selection">
            <a:extLst>
              <a:ext uri="{FF2B5EF4-FFF2-40B4-BE49-F238E27FC236}">
                <a16:creationId xmlns:a16="http://schemas.microsoft.com/office/drawing/2014/main" id="{9DF7CE22-FA1A-3C53-FA47-5BC3145539D3}"/>
              </a:ext>
            </a:extLst>
          </p:cNvPr>
          <p:cNvSpPr/>
          <p:nvPr/>
        </p:nvSpPr>
        <p:spPr bwMode="auto">
          <a:xfrm>
            <a:off x="9393942" y="68287"/>
            <a:ext cx="2331213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One-Element Encoding</a:t>
            </a:r>
          </a:p>
        </p:txBody>
      </p:sp>
      <p:sp>
        <p:nvSpPr>
          <p:cNvPr id="10" name="raster_size_selection">
            <a:extLst>
              <a:ext uri="{FF2B5EF4-FFF2-40B4-BE49-F238E27FC236}">
                <a16:creationId xmlns:a16="http://schemas.microsoft.com/office/drawing/2014/main" id="{CCE9A761-B7F9-79D4-58B3-A73BE4B0400A}"/>
              </a:ext>
            </a:extLst>
          </p:cNvPr>
          <p:cNvSpPr/>
          <p:nvPr/>
        </p:nvSpPr>
        <p:spPr bwMode="auto">
          <a:xfrm>
            <a:off x="7443223" y="68287"/>
            <a:ext cx="1195071" cy="4125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BD624-3F75-A728-FD79-FC0221359E2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>
            <a:off x="8638294" y="274570"/>
            <a:ext cx="7556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B5B24F-BD98-8B6B-C033-4608E44E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One-Element Encoding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D802504-7759-8D4A-A3B2-98DBB0BDE9B0}"/>
              </a:ext>
            </a:extLst>
          </p:cNvPr>
          <p:cNvSpPr txBox="1">
            <a:spLocks/>
          </p:cNvSpPr>
          <p:nvPr/>
        </p:nvSpPr>
        <p:spPr bwMode="auto">
          <a:xfrm>
            <a:off x="406400" y="914400"/>
            <a:ext cx="925576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Visual Encoding</a:t>
            </a:r>
          </a:p>
        </p:txBody>
      </p:sp>
    </p:spTree>
    <p:extLst>
      <p:ext uri="{BB962C8B-B14F-4D97-AF65-F5344CB8AC3E}">
        <p14:creationId xmlns:p14="http://schemas.microsoft.com/office/powerpoint/2010/main" val="3919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1F6BDA-09A3-E203-1365-23149A0D4340}"/>
              </a:ext>
            </a:extLst>
          </p:cNvPr>
          <p:cNvSpPr/>
          <p:nvPr/>
        </p:nvSpPr>
        <p:spPr bwMode="auto">
          <a:xfrm>
            <a:off x="1672460" y="1676400"/>
            <a:ext cx="5766560" cy="3799840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1" name="multi_layer_encoding">
            <a:extLst>
              <a:ext uri="{FF2B5EF4-FFF2-40B4-BE49-F238E27FC236}">
                <a16:creationId xmlns:a16="http://schemas.microsoft.com/office/drawing/2014/main" id="{F3FB8BC7-130E-8E3F-AFF1-1C9829D05253}"/>
              </a:ext>
            </a:extLst>
          </p:cNvPr>
          <p:cNvSpPr/>
          <p:nvPr/>
        </p:nvSpPr>
        <p:spPr bwMode="auto">
          <a:xfrm>
            <a:off x="5518780" y="2366904"/>
            <a:ext cx="1788160" cy="2936615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300" b="1" dirty="0">
                <a:solidFill>
                  <a:srgbClr val="001C3D"/>
                </a:solidFill>
                <a:latin typeface="Verdana" pitchFamily="34" charset="0"/>
              </a:rPr>
              <a:t>Multilayer Representation</a:t>
            </a:r>
          </a:p>
          <a:p>
            <a:endParaRPr lang="en-GB" sz="1300" b="1" dirty="0">
              <a:solidFill>
                <a:srgbClr val="001C3D"/>
              </a:solidFill>
              <a:latin typeface="Verdana" pitchFamily="34" charset="0"/>
            </a:endParaRPr>
          </a:p>
        </p:txBody>
      </p:sp>
      <p:sp>
        <p:nvSpPr>
          <p:cNvPr id="20" name="visual_encoding">
            <a:extLst>
              <a:ext uri="{FF2B5EF4-FFF2-40B4-BE49-F238E27FC236}">
                <a16:creationId xmlns:a16="http://schemas.microsoft.com/office/drawing/2014/main" id="{1308113A-B960-3831-0D0B-4CD0DDF1B175}"/>
              </a:ext>
            </a:extLst>
          </p:cNvPr>
          <p:cNvSpPr/>
          <p:nvPr/>
        </p:nvSpPr>
        <p:spPr bwMode="auto">
          <a:xfrm>
            <a:off x="3395340" y="2366904"/>
            <a:ext cx="1788160" cy="1870651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Visual </a:t>
            </a:r>
          </a:p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E01D8-BB69-3942-72CE-0989971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C5E9F-F12F-E0C1-8BF6-0DF4F64FD3EE}"/>
              </a:ext>
            </a:extLst>
          </p:cNvPr>
          <p:cNvSpPr txBox="1"/>
          <p:nvPr/>
        </p:nvSpPr>
        <p:spPr>
          <a:xfrm>
            <a:off x="1779900" y="1759933"/>
            <a:ext cx="411480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Encoding</a:t>
            </a:r>
          </a:p>
        </p:txBody>
      </p:sp>
      <p:sp>
        <p:nvSpPr>
          <p:cNvPr id="11" name="raster_size_selection">
            <a:extLst>
              <a:ext uri="{FF2B5EF4-FFF2-40B4-BE49-F238E27FC236}">
                <a16:creationId xmlns:a16="http://schemas.microsoft.com/office/drawing/2014/main" id="{97E3DC82-405C-862C-0114-9AD2FBE3084C}"/>
              </a:ext>
            </a:extLst>
          </p:cNvPr>
          <p:cNvSpPr/>
          <p:nvPr/>
        </p:nvSpPr>
        <p:spPr bwMode="auto">
          <a:xfrm>
            <a:off x="1801740" y="2456733"/>
            <a:ext cx="13614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Raster Size Selection</a:t>
            </a:r>
          </a:p>
        </p:txBody>
      </p:sp>
      <p:sp>
        <p:nvSpPr>
          <p:cNvPr id="12" name="dot_encoding">
            <a:extLst>
              <a:ext uri="{FF2B5EF4-FFF2-40B4-BE49-F238E27FC236}">
                <a16:creationId xmlns:a16="http://schemas.microsoft.com/office/drawing/2014/main" id="{A80B2545-606A-847F-B0F8-6DA316A61F66}"/>
              </a:ext>
            </a:extLst>
          </p:cNvPr>
          <p:cNvSpPr/>
          <p:nvPr/>
        </p:nvSpPr>
        <p:spPr bwMode="auto">
          <a:xfrm>
            <a:off x="3502780" y="3000551"/>
            <a:ext cx="1524000" cy="39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Dot Encoding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2A9F48-EB54-1C86-AF28-7D7D7CDC514C}"/>
              </a:ext>
            </a:extLst>
          </p:cNvPr>
          <p:cNvSpPr/>
          <p:nvPr/>
        </p:nvSpPr>
        <p:spPr bwMode="auto">
          <a:xfrm>
            <a:off x="3502780" y="3606503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Calculated Encoding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7050DA-49AE-3776-91CB-A018D86692B8}"/>
              </a:ext>
            </a:extLst>
          </p:cNvPr>
          <p:cNvSpPr/>
          <p:nvPr/>
        </p:nvSpPr>
        <p:spPr bwMode="auto">
          <a:xfrm>
            <a:off x="3502780" y="4656811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FB2FAA-3BC8-F70F-4D31-FDD3EF80FC08}"/>
              </a:ext>
            </a:extLst>
          </p:cNvPr>
          <p:cNvSpPr/>
          <p:nvPr/>
        </p:nvSpPr>
        <p:spPr bwMode="auto">
          <a:xfrm>
            <a:off x="5666740" y="3000551"/>
            <a:ext cx="1490720" cy="40011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Single Layer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A51B47-167F-22AB-C875-0B0A4B9D9727}"/>
              </a:ext>
            </a:extLst>
          </p:cNvPr>
          <p:cNvSpPr/>
          <p:nvPr/>
        </p:nvSpPr>
        <p:spPr bwMode="auto">
          <a:xfrm>
            <a:off x="5668260" y="3506557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 air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4AAC39-81B2-759F-9369-02A552BF5DA8}"/>
              </a:ext>
            </a:extLst>
          </p:cNvPr>
          <p:cNvSpPr/>
          <p:nvPr/>
        </p:nvSpPr>
        <p:spPr bwMode="auto">
          <a:xfrm>
            <a:off x="5666740" y="4159653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without air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9CD3FE-9EC9-C3C2-33D1-224FFADEC401}"/>
              </a:ext>
            </a:extLst>
          </p:cNvPr>
          <p:cNvSpPr/>
          <p:nvPr/>
        </p:nvSpPr>
        <p:spPr bwMode="auto">
          <a:xfrm>
            <a:off x="5666740" y="4812749"/>
            <a:ext cx="1490720" cy="39139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True One Hot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4C058D2-366B-4F5F-1E60-31113C6C3596}"/>
              </a:ext>
            </a:extLst>
          </p:cNvPr>
          <p:cNvCxnSpPr>
            <a:stCxn id="11" idx="2"/>
            <a:endCxn id="14" idx="1"/>
          </p:cNvCxnSpPr>
          <p:nvPr/>
        </p:nvCxnSpPr>
        <p:spPr bwMode="auto">
          <a:xfrm rot="16200000" flipH="1">
            <a:off x="2030101" y="3457732"/>
            <a:ext cx="192503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ECEDC7-4E67-1035-063E-95085D30BD4A}"/>
              </a:ext>
            </a:extLst>
          </p:cNvPr>
          <p:cNvCxnSpPr>
            <a:stCxn id="11" idx="2"/>
            <a:endCxn id="12" idx="1"/>
          </p:cNvCxnSpPr>
          <p:nvPr/>
        </p:nvCxnSpPr>
        <p:spPr bwMode="auto">
          <a:xfrm rot="16200000" flipH="1">
            <a:off x="2895131" y="2592702"/>
            <a:ext cx="19497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C17D-F35B-0535-341B-ECA808229337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 bwMode="auto">
          <a:xfrm rot="16200000" flipH="1">
            <a:off x="2555255" y="2932578"/>
            <a:ext cx="874730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0ECC5E6-4C92-A34D-7C67-561917A016CD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 bwMode="auto">
          <a:xfrm>
            <a:off x="5026780" y="4930411"/>
            <a:ext cx="639960" cy="7803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5CF3985-8C7F-46AD-4255-AB0A24F59BF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 bwMode="auto">
          <a:xfrm>
            <a:off x="5026780" y="3880103"/>
            <a:ext cx="639960" cy="55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E8F0C82-B91E-1EAD-F303-9372DDBCE42D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 bwMode="auto">
          <a:xfrm rot="5400000" flipH="1" flipV="1">
            <a:off x="4853981" y="3844052"/>
            <a:ext cx="223558" cy="140196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F983400-02B2-95A7-3B4C-3EBAE902262F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 bwMode="auto">
          <a:xfrm flipV="1">
            <a:off x="5026780" y="3780157"/>
            <a:ext cx="641480" cy="9994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5C9CA82-D7A1-32B2-6705-6FBA4C68BFA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>
            <a:off x="5026780" y="3200351"/>
            <a:ext cx="639960" cy="2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4A1CE07-6A8C-A708-AB69-178D77FCA03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 bwMode="auto">
          <a:xfrm>
            <a:off x="5026780" y="3200351"/>
            <a:ext cx="641480" cy="5798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E42400-3E04-FF57-702D-C3BCE087BF3F}"/>
              </a:ext>
            </a:extLst>
          </p:cNvPr>
          <p:cNvSpPr/>
          <p:nvPr/>
        </p:nvSpPr>
        <p:spPr bwMode="auto">
          <a:xfrm>
            <a:off x="277740" y="2457360"/>
            <a:ext cx="12918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XML Level Description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ED3D65F-B4EB-7DF4-F44E-EEFF3F404060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 bwMode="auto">
          <a:xfrm flipV="1">
            <a:off x="1569580" y="2731053"/>
            <a:ext cx="232160" cy="6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E1CC00E-524C-22C5-C101-196355C0CF65}"/>
              </a:ext>
            </a:extLst>
          </p:cNvPr>
          <p:cNvSpPr/>
          <p:nvPr/>
        </p:nvSpPr>
        <p:spPr bwMode="auto">
          <a:xfrm>
            <a:off x="7830821" y="3545569"/>
            <a:ext cx="2921322" cy="1930672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D71CE-05A6-C0F3-807E-C653FD8D09F3}"/>
              </a:ext>
            </a:extLst>
          </p:cNvPr>
          <p:cNvSpPr txBox="1"/>
          <p:nvPr/>
        </p:nvSpPr>
        <p:spPr>
          <a:xfrm>
            <a:off x="7903333" y="3677951"/>
            <a:ext cx="16154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Decoding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36AE3B5-C50A-A33B-C158-844D3660A32A}"/>
              </a:ext>
            </a:extLst>
          </p:cNvPr>
          <p:cNvSpPr/>
          <p:nvPr/>
        </p:nvSpPr>
        <p:spPr bwMode="auto">
          <a:xfrm>
            <a:off x="7980039" y="4433253"/>
            <a:ext cx="1199890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Recursive</a:t>
            </a:r>
            <a:b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Rectangle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Decoding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6384ED0-309A-7D57-D456-92FEBFF8DD24}"/>
              </a:ext>
            </a:extLst>
          </p:cNvPr>
          <p:cNvSpPr/>
          <p:nvPr/>
        </p:nvSpPr>
        <p:spPr bwMode="auto">
          <a:xfrm>
            <a:off x="9368845" y="4433524"/>
            <a:ext cx="1268991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Confidence Decoding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202A08D-5DC2-0142-F1DD-43497CFFE254}"/>
              </a:ext>
            </a:extLst>
          </p:cNvPr>
          <p:cNvSpPr/>
          <p:nvPr/>
        </p:nvSpPr>
        <p:spPr bwMode="auto">
          <a:xfrm>
            <a:off x="8006081" y="2160043"/>
            <a:ext cx="1617980" cy="7555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Level Representation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A2EF367-9376-F400-8786-B3DC7B2FA979}"/>
              </a:ext>
            </a:extLst>
          </p:cNvPr>
          <p:cNvCxnSpPr>
            <a:cxnSpLocks/>
            <a:stCxn id="15" idx="3"/>
            <a:endCxn id="89" idx="1"/>
          </p:cNvCxnSpPr>
          <p:nvPr/>
        </p:nvCxnSpPr>
        <p:spPr bwMode="auto">
          <a:xfrm flipV="1">
            <a:off x="7157460" y="2537794"/>
            <a:ext cx="848621" cy="662812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199EA96-FC45-6BAF-9562-D0390122D047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 bwMode="auto">
          <a:xfrm flipV="1">
            <a:off x="7158980" y="2537794"/>
            <a:ext cx="847101" cy="1242363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2C6FA92-A859-4F68-A0B3-43D2DE1A81C2}"/>
              </a:ext>
            </a:extLst>
          </p:cNvPr>
          <p:cNvCxnSpPr>
            <a:cxnSpLocks/>
            <a:stCxn id="18" idx="3"/>
            <a:endCxn id="89" idx="1"/>
          </p:cNvCxnSpPr>
          <p:nvPr/>
        </p:nvCxnSpPr>
        <p:spPr bwMode="auto">
          <a:xfrm flipV="1">
            <a:off x="7157460" y="2537794"/>
            <a:ext cx="848621" cy="189545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09275BA-F3EF-6FA5-26A0-12EF09E49EBA}"/>
              </a:ext>
            </a:extLst>
          </p:cNvPr>
          <p:cNvCxnSpPr>
            <a:cxnSpLocks/>
            <a:stCxn id="19" idx="3"/>
            <a:endCxn id="89" idx="1"/>
          </p:cNvCxnSpPr>
          <p:nvPr/>
        </p:nvCxnSpPr>
        <p:spPr bwMode="auto">
          <a:xfrm flipV="1">
            <a:off x="7157460" y="2537794"/>
            <a:ext cx="848621" cy="247065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Flowchart: Decision 111">
            <a:extLst>
              <a:ext uri="{FF2B5EF4-FFF2-40B4-BE49-F238E27FC236}">
                <a16:creationId xmlns:a16="http://schemas.microsoft.com/office/drawing/2014/main" id="{FC15542B-3D67-DD30-AACE-2977A4D1A0E5}"/>
              </a:ext>
            </a:extLst>
          </p:cNvPr>
          <p:cNvSpPr/>
          <p:nvPr/>
        </p:nvSpPr>
        <p:spPr bwMode="auto">
          <a:xfrm>
            <a:off x="10003341" y="1830278"/>
            <a:ext cx="1536474" cy="1415032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5D7172-6BFE-BAC0-89A7-D42D72A708E8}"/>
              </a:ext>
            </a:extLst>
          </p:cNvPr>
          <p:cNvSpPr txBox="1"/>
          <p:nvPr/>
        </p:nvSpPr>
        <p:spPr>
          <a:xfrm>
            <a:off x="9983086" y="2130536"/>
            <a:ext cx="1556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Uses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Encoding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DE0BDAB-C048-2931-E1BA-D6705177EA64}"/>
              </a:ext>
            </a:extLst>
          </p:cNvPr>
          <p:cNvCxnSpPr>
            <a:cxnSpLocks/>
            <a:stCxn id="89" idx="3"/>
            <a:endCxn id="112" idx="1"/>
          </p:cNvCxnSpPr>
          <p:nvPr/>
        </p:nvCxnSpPr>
        <p:spPr bwMode="auto">
          <a:xfrm>
            <a:off x="9624061" y="2537794"/>
            <a:ext cx="3792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DD9AB16-2CB7-858C-2631-1E7D1A3E0EDD}"/>
              </a:ext>
            </a:extLst>
          </p:cNvPr>
          <p:cNvCxnSpPr>
            <a:cxnSpLocks/>
            <a:stCxn id="112" idx="2"/>
            <a:endCxn id="87" idx="0"/>
          </p:cNvCxnSpPr>
          <p:nvPr/>
        </p:nvCxnSpPr>
        <p:spPr bwMode="auto">
          <a:xfrm rot="5400000">
            <a:off x="9793353" y="3455299"/>
            <a:ext cx="1188214" cy="768237"/>
          </a:xfrm>
          <a:prstGeom prst="bentConnector3">
            <a:avLst>
              <a:gd name="adj1" fmla="val 83989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F33631DB-63BE-D38C-D689-934541CFD7C7}"/>
              </a:ext>
            </a:extLst>
          </p:cNvPr>
          <p:cNvCxnSpPr>
            <a:cxnSpLocks/>
            <a:stCxn id="112" idx="2"/>
            <a:endCxn id="86" idx="0"/>
          </p:cNvCxnSpPr>
          <p:nvPr/>
        </p:nvCxnSpPr>
        <p:spPr bwMode="auto">
          <a:xfrm rot="5400000">
            <a:off x="9081810" y="2743484"/>
            <a:ext cx="1187943" cy="2191594"/>
          </a:xfrm>
          <a:prstGeom prst="bentConnector3">
            <a:avLst>
              <a:gd name="adj1" fmla="val 8335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8BCC499B-D906-40BF-1B3E-38CFB651CE33}"/>
              </a:ext>
            </a:extLst>
          </p:cNvPr>
          <p:cNvCxnSpPr>
            <a:cxnSpLocks/>
            <a:stCxn id="86" idx="2"/>
            <a:endCxn id="69" idx="2"/>
          </p:cNvCxnSpPr>
          <p:nvPr/>
        </p:nvCxnSpPr>
        <p:spPr bwMode="auto">
          <a:xfrm rot="5400000" flipH="1">
            <a:off x="3599868" y="329792"/>
            <a:ext cx="2303907" cy="7656324"/>
          </a:xfrm>
          <a:prstGeom prst="bentConnector3">
            <a:avLst>
              <a:gd name="adj1" fmla="val -2447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D67D3668-B5AC-CC9C-E0B0-9F6622002929}"/>
              </a:ext>
            </a:extLst>
          </p:cNvPr>
          <p:cNvCxnSpPr>
            <a:cxnSpLocks/>
            <a:stCxn id="87" idx="2"/>
            <a:endCxn id="69" idx="2"/>
          </p:cNvCxnSpPr>
          <p:nvPr/>
        </p:nvCxnSpPr>
        <p:spPr bwMode="auto">
          <a:xfrm rot="5400000" flipH="1">
            <a:off x="4311412" y="-381751"/>
            <a:ext cx="2304178" cy="9079681"/>
          </a:xfrm>
          <a:prstGeom prst="bentConnector3">
            <a:avLst>
              <a:gd name="adj1" fmla="val -24803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216D537-98E0-435E-B0A8-172A489700C5}"/>
              </a:ext>
            </a:extLst>
          </p:cNvPr>
          <p:cNvCxnSpPr>
            <a:cxnSpLocks/>
            <a:stCxn id="114" idx="3"/>
            <a:endCxn id="69" idx="2"/>
          </p:cNvCxnSpPr>
          <p:nvPr/>
        </p:nvCxnSpPr>
        <p:spPr bwMode="auto">
          <a:xfrm flipH="1">
            <a:off x="923660" y="2499868"/>
            <a:ext cx="10616155" cy="506132"/>
          </a:xfrm>
          <a:prstGeom prst="bentConnector4">
            <a:avLst>
              <a:gd name="adj1" fmla="val -861"/>
              <a:gd name="adj2" fmla="val 666082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: Rounded Corners 169" hidden="1">
            <a:extLst>
              <a:ext uri="{FF2B5EF4-FFF2-40B4-BE49-F238E27FC236}">
                <a16:creationId xmlns:a16="http://schemas.microsoft.com/office/drawing/2014/main" id="{837ABDE9-E529-D5C6-509F-096D220F3BB3}"/>
              </a:ext>
            </a:extLst>
          </p:cNvPr>
          <p:cNvSpPr/>
          <p:nvPr/>
        </p:nvSpPr>
        <p:spPr bwMode="auto">
          <a:xfrm>
            <a:off x="3290940" y="2259988"/>
            <a:ext cx="1996520" cy="2095361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D0994D-6BCE-281E-7881-A7F22B76DBD9}"/>
              </a:ext>
            </a:extLst>
          </p:cNvPr>
          <p:cNvSpPr/>
          <p:nvPr/>
        </p:nvSpPr>
        <p:spPr bwMode="auto">
          <a:xfrm>
            <a:off x="3266060" y="2160043"/>
            <a:ext cx="2008879" cy="2195307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5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17526 0.086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4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5C1E-C21C-B36C-E173-125695EC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Representation</a:t>
            </a:r>
          </a:p>
        </p:txBody>
      </p:sp>
      <p:sp>
        <p:nvSpPr>
          <p:cNvPr id="4" name="multi_layer_encoding">
            <a:extLst>
              <a:ext uri="{FF2B5EF4-FFF2-40B4-BE49-F238E27FC236}">
                <a16:creationId xmlns:a16="http://schemas.microsoft.com/office/drawing/2014/main" id="{80EF8AA2-1DDD-2FAB-16C0-643195E2A3E6}"/>
              </a:ext>
            </a:extLst>
          </p:cNvPr>
          <p:cNvSpPr/>
          <p:nvPr/>
        </p:nvSpPr>
        <p:spPr bwMode="auto">
          <a:xfrm>
            <a:off x="8666480" y="68580"/>
            <a:ext cx="3017520" cy="381000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300" b="1" dirty="0">
                <a:solidFill>
                  <a:srgbClr val="001C3D"/>
                </a:solidFill>
                <a:latin typeface="Verdana" pitchFamily="34" charset="0"/>
              </a:rPr>
              <a:t>Multilayer Representation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8438B-319D-64D0-725C-859CB9469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510" y="1561371"/>
            <a:ext cx="8221980" cy="4472799"/>
          </a:xfrm>
          <a:prstGeom prst="rect">
            <a:avLst/>
          </a:prstGeom>
        </p:spPr>
      </p:pic>
      <p:pic>
        <p:nvPicPr>
          <p:cNvPr id="8" name="chrome_Bu3euLQlk8">
            <a:hlinkClick r:id="" action="ppaction://media"/>
            <a:extLst>
              <a:ext uri="{FF2B5EF4-FFF2-40B4-BE49-F238E27FC236}">
                <a16:creationId xmlns:a16="http://schemas.microsoft.com/office/drawing/2014/main" id="{08A29F86-CB40-34DD-7E61-852C2C1905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3" end="11604"/>
                </p14:media>
              </p:ext>
            </p:extLst>
          </p:nvPr>
        </p:nvPicPr>
        <p:blipFill rotWithShape="1">
          <a:blip r:embed="rId6"/>
          <a:srcRect l="14463" t="13585" r="10227"/>
          <a:stretch/>
        </p:blipFill>
        <p:spPr>
          <a:xfrm>
            <a:off x="1024890" y="1364050"/>
            <a:ext cx="9525000" cy="468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9D6FC-CDF2-1883-F649-A8A4405B18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45" t="11381"/>
          <a:stretch/>
        </p:blipFill>
        <p:spPr>
          <a:xfrm>
            <a:off x="1642110" y="1783080"/>
            <a:ext cx="8793480" cy="4267200"/>
          </a:xfrm>
          <a:prstGeom prst="rect">
            <a:avLst/>
          </a:prstGeom>
        </p:spPr>
      </p:pic>
      <p:pic>
        <p:nvPicPr>
          <p:cNvPr id="12" name="Graphic 11" hidden="1">
            <a:extLst>
              <a:ext uri="{FF2B5EF4-FFF2-40B4-BE49-F238E27FC236}">
                <a16:creationId xmlns:a16="http://schemas.microsoft.com/office/drawing/2014/main" id="{3DAFFCCE-7E41-4E6D-80A9-630AEF29E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4500" y="1562170"/>
            <a:ext cx="8316001" cy="4471200"/>
          </a:xfrm>
          <a:prstGeom prst="rect">
            <a:avLst/>
          </a:prstGeom>
        </p:spPr>
      </p:pic>
      <p:pic>
        <p:nvPicPr>
          <p:cNvPr id="14" name="Graphic 13" hidden="1">
            <a:extLst>
              <a:ext uri="{FF2B5EF4-FFF2-40B4-BE49-F238E27FC236}">
                <a16:creationId xmlns:a16="http://schemas.microsoft.com/office/drawing/2014/main" id="{14698AE6-7A6B-0BC5-A94A-E665DE5B1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4500" y="1520225"/>
            <a:ext cx="8472028" cy="455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0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23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D677E03-CF8D-45A6-B9EB-C9E145010CEA}"/>
              </a:ext>
            </a:extLst>
          </p:cNvPr>
          <p:cNvSpPr txBox="1"/>
          <p:nvPr/>
        </p:nvSpPr>
        <p:spPr>
          <a:xfrm>
            <a:off x="6736860" y="3281967"/>
            <a:ext cx="4830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By: Frederic Abraham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464BE-78FC-6915-D8E7-3EF2133BBCFC}"/>
              </a:ext>
            </a:extLst>
          </p:cNvPr>
          <p:cNvSpPr/>
          <p:nvPr/>
        </p:nvSpPr>
        <p:spPr>
          <a:xfrm>
            <a:off x="541302" y="1909339"/>
            <a:ext cx="1113283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nl-NL" sz="2800" dirty="0">
                <a:solidFill>
                  <a:srgbClr val="FFFFFF"/>
                </a:solidFill>
              </a:rPr>
              <a:t>Master Thesis - Defense</a:t>
            </a:r>
          </a:p>
          <a:p>
            <a:pPr>
              <a:spcBef>
                <a:spcPts val="600"/>
              </a:spcBef>
            </a:pP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F3415-2F3A-FF1C-B95B-CA9D1524210B}"/>
              </a:ext>
            </a:extLst>
          </p:cNvPr>
          <p:cNvSpPr txBox="1"/>
          <p:nvPr/>
        </p:nvSpPr>
        <p:spPr>
          <a:xfrm>
            <a:off x="541301" y="2511364"/>
            <a:ext cx="9419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none" strike="noStrike" baseline="0" dirty="0">
                <a:latin typeface="LMRoman12-Bold"/>
              </a:rPr>
              <a:t>Utilizing generative adversarial networks for stable structure generation in a physics-based </a:t>
            </a:r>
            <a:r>
              <a:rPr lang="en-GB" sz="2800" b="1" i="0" u="none" strike="noStrike" baseline="0" dirty="0">
                <a:latin typeface="LMRoman12-Bold"/>
              </a:rPr>
              <a:t>simulation</a:t>
            </a:r>
            <a:r>
              <a:rPr lang="de-DE" sz="2800" b="1" i="0" u="none" strike="noStrike" baseline="0" dirty="0">
                <a:latin typeface="LMRoman12-Bold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41BE9-D1D2-5F81-04C9-B23D02252D05}"/>
              </a:ext>
            </a:extLst>
          </p:cNvPr>
          <p:cNvSpPr/>
          <p:nvPr/>
        </p:nvSpPr>
        <p:spPr bwMode="auto">
          <a:xfrm>
            <a:off x="541302" y="5277072"/>
            <a:ext cx="11132834" cy="784830"/>
          </a:xfrm>
          <a:prstGeom prst="rect">
            <a:avLst/>
          </a:prstGeom>
          <a:gradFill>
            <a:gsLst>
              <a:gs pos="19000">
                <a:schemeClr val="accent1">
                  <a:lumMod val="5000"/>
                  <a:lumOff val="95000"/>
                  <a:alpha val="77000"/>
                </a:schemeClr>
              </a:gs>
              <a:gs pos="92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Supervisor:</a:t>
            </a:r>
          </a:p>
          <a:p>
            <a:pPr>
              <a:spcBef>
                <a:spcPts val="600"/>
              </a:spcBef>
              <a:tabLst>
                <a:tab pos="900113" algn="r"/>
              </a:tabLst>
            </a:pPr>
            <a:r>
              <a:rPr lang="en-US" altLang="nl-NL" sz="2000" dirty="0">
                <a:solidFill>
                  <a:schemeClr val="tx2">
                    <a:lumMod val="50000"/>
                  </a:schemeClr>
                </a:solidFill>
              </a:rPr>
              <a:t>Dr. Matthew Stephenson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1CC670-B012-432C-BA98-D07B933AEFD9}"/>
              </a:ext>
            </a:extLst>
          </p:cNvPr>
          <p:cNvGrpSpPr/>
          <p:nvPr/>
        </p:nvGrpSpPr>
        <p:grpSpPr>
          <a:xfrm>
            <a:off x="726440" y="896620"/>
            <a:ext cx="11008360" cy="5961380"/>
            <a:chOff x="726440" y="896620"/>
            <a:chExt cx="11008360" cy="59613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8B147F-2238-A748-157E-FE52BAE429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6440" y="896620"/>
              <a:ext cx="1100836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A24C4F-1F22-4005-98AE-6008BDCCC3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734800" y="896620"/>
              <a:ext cx="0" cy="1606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E325B7-1DC9-C04D-9B1E-C8FEE570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734800" y="1056640"/>
              <a:ext cx="0" cy="580136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227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315981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Discussion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File Server Model + Feature Extraction + Continues Training + Integration</a:t>
            </a:r>
          </a:p>
        </p:txBody>
      </p:sp>
    </p:spTree>
    <p:extLst>
      <p:ext uri="{BB962C8B-B14F-4D97-AF65-F5344CB8AC3E}">
        <p14:creationId xmlns:p14="http://schemas.microsoft.com/office/powerpoint/2010/main" val="147837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5B0C-EFF0-4256-94FF-FBB0418D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5164"/>
            <a:ext cx="11277600" cy="1427671"/>
          </a:xfrm>
        </p:spPr>
        <p:txBody>
          <a:bodyPr/>
          <a:lstStyle/>
          <a:p>
            <a:pPr algn="ctr"/>
            <a:r>
              <a:rPr lang="en-US" noProof="0" dirty="0"/>
              <a:t>Thanks for your attention!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13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CCACC-F190-47CB-BB85-9C6C1EB5E852}"/>
              </a:ext>
            </a:extLst>
          </p:cNvPr>
          <p:cNvSpPr txBox="1">
            <a:spLocks/>
          </p:cNvSpPr>
          <p:nvPr/>
        </p:nvSpPr>
        <p:spPr bwMode="auto">
          <a:xfrm>
            <a:off x="5791200" y="1905000"/>
            <a:ext cx="568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r>
              <a:rPr lang="en-GB" sz="2400" kern="0" dirty="0"/>
              <a:t>Evaluation</a:t>
            </a:r>
          </a:p>
          <a:p>
            <a:pPr lvl="1"/>
            <a:r>
              <a:rPr lang="en-GB" sz="2000" kern="0" dirty="0"/>
              <a:t>Results</a:t>
            </a:r>
          </a:p>
          <a:p>
            <a:pPr lvl="1"/>
            <a:r>
              <a:rPr lang="en-GB" sz="2000" kern="0" dirty="0"/>
              <a:t>Continues Training</a:t>
            </a:r>
          </a:p>
          <a:p>
            <a:pPr lvl="1"/>
            <a:r>
              <a:rPr lang="en-GB" sz="2000" kern="0" dirty="0"/>
              <a:t>Feature Influences</a:t>
            </a:r>
          </a:p>
          <a:p>
            <a:r>
              <a:rPr lang="en-GB" sz="2400" kern="0" dirty="0"/>
              <a:t>Discussion</a:t>
            </a:r>
          </a:p>
          <a:p>
            <a:pPr lvl="1"/>
            <a:r>
              <a:rPr lang="en-GB" sz="2000" kern="0" dirty="0"/>
              <a:t>Different Classifications</a:t>
            </a:r>
          </a:p>
          <a:p>
            <a:pPr lvl="1"/>
            <a:r>
              <a:rPr lang="en-GB" sz="2000" kern="0" dirty="0"/>
              <a:t>Future Work</a:t>
            </a:r>
          </a:p>
          <a:p>
            <a:r>
              <a:rPr lang="en-GB" sz="2400" kern="0" dirty="0"/>
              <a:t>Conclusion</a:t>
            </a:r>
          </a:p>
        </p:txBody>
      </p:sp>
      <p:pic>
        <p:nvPicPr>
          <p:cNvPr id="1028" name="Picture 4" descr="Emoji Telescope Miscellaneous Symbols And Pictographs PNG, Clipart, Android  71, Computer Icons, Emoji, F 52, Line">
            <a:extLst>
              <a:ext uri="{FF2B5EF4-FFF2-40B4-BE49-F238E27FC236}">
                <a16:creationId xmlns:a16="http://schemas.microsoft.com/office/drawing/2014/main" id="{03CE2DBF-D0F9-4BB4-93FE-6F383FEB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15" b="99309" l="9341" r="89973">
                        <a14:foregroundMark x1="19918" y1="21547" x2="19505" y2="20028"/>
                        <a14:foregroundMark x1="15522" y1="10635" x2="28159" y2="2486"/>
                        <a14:foregroundMark x1="28159" y1="2486" x2="39560" y2="9530"/>
                        <a14:foregroundMark x1="39560" y1="9530" x2="40522" y2="11464"/>
                        <a14:foregroundMark x1="20604" y1="16436" x2="21703" y2="19199"/>
                        <a14:foregroundMark x1="20467" y1="28315" x2="19505" y2="25691"/>
                        <a14:foregroundMark x1="12088" y1="30801" x2="9615" y2="22790"/>
                        <a14:foregroundMark x1="18681" y1="6492" x2="29533" y2="3453"/>
                        <a14:foregroundMark x1="89973" y1="54972" x2="89973" y2="54972"/>
                        <a14:foregroundMark x1="74863" y1="89227" x2="77473" y2="93508"/>
                        <a14:foregroundMark x1="29670" y1="97099" x2="34203" y2="91713"/>
                        <a14:foregroundMark x1="78846" y1="98066" x2="78846" y2="98066"/>
                        <a14:foregroundMark x1="80632" y1="37431" x2="70467" y2="28729"/>
                        <a14:foregroundMark x1="30632" y1="97928" x2="30632" y2="97928"/>
                        <a14:foregroundMark x1="30220" y1="98343" x2="30220" y2="98343"/>
                        <a14:foregroundMark x1="79396" y1="99309" x2="79396" y2="99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887" y="4206760"/>
            <a:ext cx="1823113" cy="18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AEF6-482C-4319-B2B7-69BE61E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7F5D-1CF4-4EE8-917D-E3914BB7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905000"/>
            <a:ext cx="5689600" cy="4114800"/>
          </a:xfrm>
        </p:spPr>
        <p:txBody>
          <a:bodyPr/>
          <a:lstStyle/>
          <a:p>
            <a:r>
              <a:rPr lang="en-GB" sz="2400" dirty="0"/>
              <a:t>Introduction</a:t>
            </a:r>
          </a:p>
          <a:p>
            <a:pPr lvl="1"/>
            <a:r>
              <a:rPr lang="en-GB" sz="2000" dirty="0"/>
              <a:t>Background Information</a:t>
            </a:r>
          </a:p>
          <a:p>
            <a:pPr lvl="1"/>
            <a:r>
              <a:rPr lang="en-GB" sz="2000" dirty="0"/>
              <a:t>Problem Statement /</a:t>
            </a:r>
            <a:br>
              <a:rPr lang="en-GB" sz="2000" dirty="0"/>
            </a:br>
            <a:r>
              <a:rPr lang="en-GB" sz="2000" dirty="0"/>
              <a:t>Research Question</a:t>
            </a:r>
          </a:p>
          <a:p>
            <a:r>
              <a:rPr lang="en-GB" sz="2400" dirty="0"/>
              <a:t>Outlier Detection</a:t>
            </a:r>
            <a:endParaRPr lang="en-GB" sz="2000" dirty="0"/>
          </a:p>
          <a:p>
            <a:r>
              <a:rPr lang="en-GB" sz="2400" dirty="0"/>
              <a:t>Concepts</a:t>
            </a:r>
          </a:p>
          <a:p>
            <a:pPr lvl="1"/>
            <a:r>
              <a:rPr lang="en-GB" sz="2000" dirty="0"/>
              <a:t>Metadata Model</a:t>
            </a:r>
          </a:p>
          <a:p>
            <a:pPr lvl="1"/>
            <a:r>
              <a:rPr lang="en-GB" sz="2000" dirty="0"/>
              <a:t>One-class Support Vector machines</a:t>
            </a:r>
          </a:p>
          <a:p>
            <a:pPr lvl="1"/>
            <a:r>
              <a:rPr lang="en-GB" sz="2000" dirty="0"/>
              <a:t>Interpretability</a:t>
            </a:r>
          </a:p>
          <a:p>
            <a:r>
              <a:rPr lang="en-GB" sz="2400" dirty="0">
                <a:latin typeface="+mn-lt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07137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83853"/>
            <a:ext cx="10363200" cy="1500187"/>
          </a:xfrm>
        </p:spPr>
        <p:txBody>
          <a:bodyPr/>
          <a:lstStyle/>
          <a:p>
            <a:r>
              <a:rPr lang="en-GB" dirty="0"/>
              <a:t>Background Information + Problem Statement /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0547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GANs &amp; PCGML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83853"/>
            <a:ext cx="10363200" cy="1500187"/>
          </a:xfrm>
        </p:spPr>
        <p:txBody>
          <a:bodyPr/>
          <a:lstStyle/>
          <a:p>
            <a:r>
              <a:rPr lang="en-GB" dirty="0"/>
              <a:t>Training – Difficulties – GAN PCGML – Angry Birds Level Generation</a:t>
            </a:r>
          </a:p>
        </p:txBody>
      </p:sp>
    </p:spTree>
    <p:extLst>
      <p:ext uri="{BB962C8B-B14F-4D97-AF65-F5344CB8AC3E}">
        <p14:creationId xmlns:p14="http://schemas.microsoft.com/office/powerpoint/2010/main" val="35927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36630676-871A-2263-D2A4-3E00D3E087F2}"/>
              </a:ext>
            </a:extLst>
          </p:cNvPr>
          <p:cNvSpPr/>
          <p:nvPr/>
        </p:nvSpPr>
        <p:spPr>
          <a:xfrm>
            <a:off x="4475927" y="773278"/>
            <a:ext cx="1745837" cy="363716"/>
          </a:xfrm>
          <a:custGeom>
            <a:avLst/>
            <a:gdLst>
              <a:gd name="connsiteX0" fmla="*/ 0 w 1745837"/>
              <a:gd name="connsiteY0" fmla="*/ 0 h 363716"/>
              <a:gd name="connsiteX1" fmla="*/ 1745838 w 1745837"/>
              <a:gd name="connsiteY1" fmla="*/ 0 h 363716"/>
              <a:gd name="connsiteX2" fmla="*/ 1745838 w 1745837"/>
              <a:gd name="connsiteY2" fmla="*/ 363716 h 363716"/>
              <a:gd name="connsiteX3" fmla="*/ 0 w 1745837"/>
              <a:gd name="connsiteY3" fmla="*/ 363716 h 36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837" h="363716">
                <a:moveTo>
                  <a:pt x="0" y="0"/>
                </a:moveTo>
                <a:lnTo>
                  <a:pt x="1745838" y="0"/>
                </a:lnTo>
                <a:lnTo>
                  <a:pt x="1745838" y="363716"/>
                </a:lnTo>
                <a:lnTo>
                  <a:pt x="0" y="363716"/>
                </a:lnTo>
                <a:close/>
              </a:path>
            </a:pathLst>
          </a:custGeom>
          <a:noFill/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BF8EF9A-A221-EC75-3178-25AA67EDDC2D}"/>
              </a:ext>
            </a:extLst>
          </p:cNvPr>
          <p:cNvSpPr txBox="1"/>
          <p:nvPr/>
        </p:nvSpPr>
        <p:spPr>
          <a:xfrm>
            <a:off x="4742142" y="794239"/>
            <a:ext cx="1201285" cy="285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Real Dataset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ACD8EBF9-EC56-1B5B-65E1-7CF6562330AC}"/>
              </a:ext>
            </a:extLst>
          </p:cNvPr>
          <p:cNvGrpSpPr/>
          <p:nvPr/>
        </p:nvGrpSpPr>
        <p:grpSpPr>
          <a:xfrm>
            <a:off x="4779023" y="1549207"/>
            <a:ext cx="1369998" cy="1454864"/>
            <a:chOff x="4779023" y="1549207"/>
            <a:chExt cx="1369998" cy="1454864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C58FBA-6D93-796D-3BF6-BCC2B3C8DF05}"/>
                </a:ext>
              </a:extLst>
            </p:cNvPr>
            <p:cNvSpPr/>
            <p:nvPr/>
          </p:nvSpPr>
          <p:spPr>
            <a:xfrm rot="5400000">
              <a:off x="4269821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662170E-2352-F341-6010-DF68F0E2ADD6}"/>
                </a:ext>
              </a:extLst>
            </p:cNvPr>
            <p:cNvSpPr/>
            <p:nvPr/>
          </p:nvSpPr>
          <p:spPr>
            <a:xfrm rot="5400000">
              <a:off x="4391060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3CCADE1-A56E-C542-0260-A84D3569996B}"/>
                </a:ext>
              </a:extLst>
            </p:cNvPr>
            <p:cNvSpPr/>
            <p:nvPr/>
          </p:nvSpPr>
          <p:spPr>
            <a:xfrm rot="5400000">
              <a:off x="4500175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FF0AD44-3ED3-AEE1-E44F-6D5115F8AAF9}"/>
                </a:ext>
              </a:extLst>
            </p:cNvPr>
            <p:cNvSpPr/>
            <p:nvPr/>
          </p:nvSpPr>
          <p:spPr>
            <a:xfrm rot="5400000">
              <a:off x="4621414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2F20989-CDB5-23FD-2DE0-C7B5CBE7C287}"/>
                </a:ext>
              </a:extLst>
            </p:cNvPr>
            <p:cNvSpPr/>
            <p:nvPr/>
          </p:nvSpPr>
          <p:spPr>
            <a:xfrm rot="5400000">
              <a:off x="4742652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70EAC03-7AB0-912D-D7D5-9D91E3C7E6BE}"/>
                </a:ext>
              </a:extLst>
            </p:cNvPr>
            <p:cNvSpPr/>
            <p:nvPr/>
          </p:nvSpPr>
          <p:spPr>
            <a:xfrm rot="5400000">
              <a:off x="4851767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045E5BD-BC4C-521C-0611-FACD07A47CF9}"/>
                </a:ext>
              </a:extLst>
            </p:cNvPr>
            <p:cNvSpPr/>
            <p:nvPr/>
          </p:nvSpPr>
          <p:spPr>
            <a:xfrm rot="5400000">
              <a:off x="4973006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FF1C345-FEA3-3CDE-745A-D823E4C30CDC}"/>
                </a:ext>
              </a:extLst>
            </p:cNvPr>
            <p:cNvSpPr/>
            <p:nvPr/>
          </p:nvSpPr>
          <p:spPr>
            <a:xfrm rot="5400000">
              <a:off x="5082121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9ED5891-C04E-9B1F-DD42-35CE551D536C}"/>
                </a:ext>
              </a:extLst>
            </p:cNvPr>
            <p:cNvSpPr/>
            <p:nvPr/>
          </p:nvSpPr>
          <p:spPr>
            <a:xfrm rot="5400000">
              <a:off x="5203360" y="2058409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DAE8FC"/>
            </a:solidFill>
            <a:ln w="12123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48B9BE2-4969-1F29-FB44-F34A99F5B31C}"/>
              </a:ext>
            </a:extLst>
          </p:cNvPr>
          <p:cNvSpPr/>
          <p:nvPr/>
        </p:nvSpPr>
        <p:spPr>
          <a:xfrm>
            <a:off x="4718405" y="1173366"/>
            <a:ext cx="1491236" cy="290972"/>
          </a:xfrm>
          <a:custGeom>
            <a:avLst/>
            <a:gdLst>
              <a:gd name="connsiteX0" fmla="*/ 0 w 1491236"/>
              <a:gd name="connsiteY0" fmla="*/ 290973 h 290972"/>
              <a:gd name="connsiteX1" fmla="*/ 145487 w 1491236"/>
              <a:gd name="connsiteY1" fmla="*/ 145487 h 290972"/>
              <a:gd name="connsiteX2" fmla="*/ 600132 w 1491236"/>
              <a:gd name="connsiteY2" fmla="*/ 145487 h 290972"/>
              <a:gd name="connsiteX3" fmla="*/ 745618 w 1491236"/>
              <a:gd name="connsiteY3" fmla="*/ 0 h 290972"/>
              <a:gd name="connsiteX4" fmla="*/ 891105 w 1491236"/>
              <a:gd name="connsiteY4" fmla="*/ 145487 h 290972"/>
              <a:gd name="connsiteX5" fmla="*/ 1345750 w 1491236"/>
              <a:gd name="connsiteY5" fmla="*/ 145487 h 290972"/>
              <a:gd name="connsiteX6" fmla="*/ 1491237 w 1491236"/>
              <a:gd name="connsiteY6" fmla="*/ 290973 h 29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236" h="290972">
                <a:moveTo>
                  <a:pt x="0" y="290973"/>
                </a:moveTo>
                <a:cubicBezTo>
                  <a:pt x="0" y="210592"/>
                  <a:pt x="65105" y="145487"/>
                  <a:pt x="145487" y="145487"/>
                </a:cubicBezTo>
                <a:lnTo>
                  <a:pt x="600132" y="145487"/>
                </a:lnTo>
                <a:cubicBezTo>
                  <a:pt x="680513" y="145487"/>
                  <a:pt x="745618" y="80381"/>
                  <a:pt x="745618" y="0"/>
                </a:cubicBezTo>
                <a:cubicBezTo>
                  <a:pt x="745618" y="80381"/>
                  <a:pt x="810723" y="145487"/>
                  <a:pt x="891105" y="145487"/>
                </a:cubicBezTo>
                <a:lnTo>
                  <a:pt x="1345750" y="145487"/>
                </a:lnTo>
                <a:cubicBezTo>
                  <a:pt x="1426132" y="145487"/>
                  <a:pt x="1491237" y="210592"/>
                  <a:pt x="1491237" y="290973"/>
                </a:cubicBezTo>
              </a:path>
            </a:pathLst>
          </a:custGeom>
          <a:noFill/>
          <a:ln w="12123" cap="flat">
            <a:solidFill>
              <a:srgbClr val="999999"/>
            </a:solidFill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6BEA768-37EB-2227-DBCE-86E7B4B6EE35}"/>
              </a:ext>
            </a:extLst>
          </p:cNvPr>
          <p:cNvGrpSpPr/>
          <p:nvPr/>
        </p:nvGrpSpPr>
        <p:grpSpPr>
          <a:xfrm>
            <a:off x="4779023" y="3319292"/>
            <a:ext cx="1369998" cy="1454864"/>
            <a:chOff x="4779023" y="3319292"/>
            <a:chExt cx="1369998" cy="1454864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535F1FB-809E-BE18-86C0-B00A1C000475}"/>
                </a:ext>
              </a:extLst>
            </p:cNvPr>
            <p:cNvSpPr/>
            <p:nvPr/>
          </p:nvSpPr>
          <p:spPr>
            <a:xfrm rot="5400000">
              <a:off x="4269821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8A099BA-7C0D-8242-D9AA-7103EE1EF964}"/>
                </a:ext>
              </a:extLst>
            </p:cNvPr>
            <p:cNvSpPr/>
            <p:nvPr/>
          </p:nvSpPr>
          <p:spPr>
            <a:xfrm rot="5400000">
              <a:off x="4391060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6D4D03D-0B53-2C5D-4051-813D2D79FCEB}"/>
                </a:ext>
              </a:extLst>
            </p:cNvPr>
            <p:cNvSpPr/>
            <p:nvPr/>
          </p:nvSpPr>
          <p:spPr>
            <a:xfrm rot="5400000">
              <a:off x="4500175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9797BA7-31DA-40E7-3BDE-498B62912D3B}"/>
                </a:ext>
              </a:extLst>
            </p:cNvPr>
            <p:cNvSpPr/>
            <p:nvPr/>
          </p:nvSpPr>
          <p:spPr>
            <a:xfrm rot="5400000">
              <a:off x="4621414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2F81409-749B-3276-377C-F45CD318E8E2}"/>
                </a:ext>
              </a:extLst>
            </p:cNvPr>
            <p:cNvSpPr/>
            <p:nvPr/>
          </p:nvSpPr>
          <p:spPr>
            <a:xfrm rot="5400000">
              <a:off x="4742652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C9E836A-CBAA-DD84-AC3D-22D3353B7896}"/>
                </a:ext>
              </a:extLst>
            </p:cNvPr>
            <p:cNvSpPr/>
            <p:nvPr/>
          </p:nvSpPr>
          <p:spPr>
            <a:xfrm rot="5400000">
              <a:off x="4851767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5EA0852-0C24-F527-A382-7B8BA009F8E1}"/>
                </a:ext>
              </a:extLst>
            </p:cNvPr>
            <p:cNvSpPr/>
            <p:nvPr/>
          </p:nvSpPr>
          <p:spPr>
            <a:xfrm rot="5400000">
              <a:off x="4973006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139F083-9446-3C9E-2EEB-2D27CC32926B}"/>
                </a:ext>
              </a:extLst>
            </p:cNvPr>
            <p:cNvSpPr/>
            <p:nvPr/>
          </p:nvSpPr>
          <p:spPr>
            <a:xfrm rot="5400000">
              <a:off x="5082121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321B533-9690-1B58-52E1-F7E68CF3EB30}"/>
                </a:ext>
              </a:extLst>
            </p:cNvPr>
            <p:cNvSpPr/>
            <p:nvPr/>
          </p:nvSpPr>
          <p:spPr>
            <a:xfrm rot="5400000">
              <a:off x="5203360" y="3828494"/>
              <a:ext cx="1454864" cy="436459"/>
            </a:xfrm>
            <a:custGeom>
              <a:avLst/>
              <a:gdLst>
                <a:gd name="connsiteX0" fmla="*/ 0 w 1454864"/>
                <a:gd name="connsiteY0" fmla="*/ 436459 h 436459"/>
                <a:gd name="connsiteX1" fmla="*/ 242478 w 1454864"/>
                <a:gd name="connsiteY1" fmla="*/ 0 h 436459"/>
                <a:gd name="connsiteX2" fmla="*/ 1454865 w 1454864"/>
                <a:gd name="connsiteY2" fmla="*/ 0 h 436459"/>
                <a:gd name="connsiteX3" fmla="*/ 1212388 w 1454864"/>
                <a:gd name="connsiteY3" fmla="*/ 436459 h 43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4864" h="436459">
                  <a:moveTo>
                    <a:pt x="0" y="436459"/>
                  </a:moveTo>
                  <a:lnTo>
                    <a:pt x="242478" y="0"/>
                  </a:lnTo>
                  <a:lnTo>
                    <a:pt x="1454865" y="0"/>
                  </a:lnTo>
                  <a:lnTo>
                    <a:pt x="1212388" y="436459"/>
                  </a:lnTo>
                  <a:close/>
                </a:path>
              </a:pathLst>
            </a:custGeom>
            <a:solidFill>
              <a:srgbClr val="F8CECC"/>
            </a:solidFill>
            <a:ln w="12123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B626FF67-838D-D74D-53A4-36AE177B242F}"/>
              </a:ext>
            </a:extLst>
          </p:cNvPr>
          <p:cNvSpPr txBox="1"/>
          <p:nvPr/>
        </p:nvSpPr>
        <p:spPr>
          <a:xfrm>
            <a:off x="3855398" y="3390819"/>
            <a:ext cx="8851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Generate </a:t>
            </a:r>
          </a:p>
          <a:p>
            <a:pPr algn="ctr"/>
            <a:r>
              <a:rPr lang="de-DE" sz="11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fake</a:t>
            </a:r>
          </a:p>
          <a:p>
            <a:pPr algn="ctr"/>
            <a:r>
              <a:rPr lang="en-GB" sz="11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examples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DE7CBAA-8053-1072-20DC-E2AB0875C12F}"/>
              </a:ext>
            </a:extLst>
          </p:cNvPr>
          <p:cNvSpPr/>
          <p:nvPr/>
        </p:nvSpPr>
        <p:spPr>
          <a:xfrm rot="10800000">
            <a:off x="4736591" y="4834776"/>
            <a:ext cx="1491236" cy="290972"/>
          </a:xfrm>
          <a:custGeom>
            <a:avLst/>
            <a:gdLst>
              <a:gd name="connsiteX0" fmla="*/ 0 w 1491236"/>
              <a:gd name="connsiteY0" fmla="*/ 290973 h 290972"/>
              <a:gd name="connsiteX1" fmla="*/ 145487 w 1491236"/>
              <a:gd name="connsiteY1" fmla="*/ 145487 h 290972"/>
              <a:gd name="connsiteX2" fmla="*/ 600132 w 1491236"/>
              <a:gd name="connsiteY2" fmla="*/ 145487 h 290972"/>
              <a:gd name="connsiteX3" fmla="*/ 745618 w 1491236"/>
              <a:gd name="connsiteY3" fmla="*/ 0 h 290972"/>
              <a:gd name="connsiteX4" fmla="*/ 891105 w 1491236"/>
              <a:gd name="connsiteY4" fmla="*/ 145487 h 290972"/>
              <a:gd name="connsiteX5" fmla="*/ 1345750 w 1491236"/>
              <a:gd name="connsiteY5" fmla="*/ 145487 h 290972"/>
              <a:gd name="connsiteX6" fmla="*/ 1491237 w 1491236"/>
              <a:gd name="connsiteY6" fmla="*/ 290973 h 29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236" h="290972">
                <a:moveTo>
                  <a:pt x="0" y="290973"/>
                </a:moveTo>
                <a:cubicBezTo>
                  <a:pt x="0" y="210592"/>
                  <a:pt x="65105" y="145487"/>
                  <a:pt x="145487" y="145487"/>
                </a:cubicBezTo>
                <a:lnTo>
                  <a:pt x="600132" y="145487"/>
                </a:lnTo>
                <a:cubicBezTo>
                  <a:pt x="680513" y="145487"/>
                  <a:pt x="745618" y="80381"/>
                  <a:pt x="745618" y="0"/>
                </a:cubicBezTo>
                <a:cubicBezTo>
                  <a:pt x="745618" y="80381"/>
                  <a:pt x="810723" y="145487"/>
                  <a:pt x="891105" y="145487"/>
                </a:cubicBezTo>
                <a:lnTo>
                  <a:pt x="1345750" y="145487"/>
                </a:lnTo>
                <a:cubicBezTo>
                  <a:pt x="1426132" y="145487"/>
                  <a:pt x="1491237" y="210592"/>
                  <a:pt x="1491237" y="290973"/>
                </a:cubicBezTo>
              </a:path>
            </a:pathLst>
          </a:custGeom>
          <a:noFill/>
          <a:ln w="12123" cap="flat">
            <a:solidFill>
              <a:srgbClr val="999999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CDD8160D-760F-3339-429C-A9E62F2DF7A4}"/>
              </a:ext>
            </a:extLst>
          </p:cNvPr>
          <p:cNvSpPr/>
          <p:nvPr/>
        </p:nvSpPr>
        <p:spPr>
          <a:xfrm>
            <a:off x="2342125" y="3088938"/>
            <a:ext cx="1539732" cy="1927696"/>
          </a:xfrm>
          <a:custGeom>
            <a:avLst/>
            <a:gdLst>
              <a:gd name="connsiteX0" fmla="*/ 1431951 w 1539732"/>
              <a:gd name="connsiteY0" fmla="*/ 0 h 1927696"/>
              <a:gd name="connsiteX1" fmla="*/ 1539732 w 1539732"/>
              <a:gd name="connsiteY1" fmla="*/ 107781 h 1927696"/>
              <a:gd name="connsiteX2" fmla="*/ 1539732 w 1539732"/>
              <a:gd name="connsiteY2" fmla="*/ 1819915 h 1927696"/>
              <a:gd name="connsiteX3" fmla="*/ 1431951 w 1539732"/>
              <a:gd name="connsiteY3" fmla="*/ 1927696 h 1927696"/>
              <a:gd name="connsiteX4" fmla="*/ 107781 w 1539732"/>
              <a:gd name="connsiteY4" fmla="*/ 1927696 h 1927696"/>
              <a:gd name="connsiteX5" fmla="*/ 0 w 1539732"/>
              <a:gd name="connsiteY5" fmla="*/ 1819915 h 1927696"/>
              <a:gd name="connsiteX6" fmla="*/ 0 w 1539732"/>
              <a:gd name="connsiteY6" fmla="*/ 107781 h 1927696"/>
              <a:gd name="connsiteX7" fmla="*/ 107781 w 1539732"/>
              <a:gd name="connsiteY7" fmla="*/ 0 h 19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9732" h="1927696">
                <a:moveTo>
                  <a:pt x="1431951" y="0"/>
                </a:moveTo>
                <a:cubicBezTo>
                  <a:pt x="1491477" y="0"/>
                  <a:pt x="1539732" y="48255"/>
                  <a:pt x="1539732" y="107781"/>
                </a:cubicBezTo>
                <a:lnTo>
                  <a:pt x="1539732" y="1819915"/>
                </a:lnTo>
                <a:cubicBezTo>
                  <a:pt x="1539732" y="1879441"/>
                  <a:pt x="1491477" y="1927696"/>
                  <a:pt x="1431951" y="1927696"/>
                </a:cubicBezTo>
                <a:lnTo>
                  <a:pt x="107781" y="1927696"/>
                </a:lnTo>
                <a:cubicBezTo>
                  <a:pt x="48255" y="1927696"/>
                  <a:pt x="0" y="1879441"/>
                  <a:pt x="0" y="1819915"/>
                </a:cubicBezTo>
                <a:lnTo>
                  <a:pt x="0" y="107781"/>
                </a:lnTo>
                <a:cubicBezTo>
                  <a:pt x="0" y="48255"/>
                  <a:pt x="48255" y="0"/>
                  <a:pt x="107781" y="0"/>
                </a:cubicBezTo>
                <a:close/>
              </a:path>
            </a:pathLst>
          </a:custGeom>
          <a:solidFill>
            <a:srgbClr val="F5F5F5"/>
          </a:solidFill>
          <a:ln w="12123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C26D697-2881-4354-626F-68A54CE125DB}"/>
              </a:ext>
            </a:extLst>
          </p:cNvPr>
          <p:cNvGrpSpPr/>
          <p:nvPr/>
        </p:nvGrpSpPr>
        <p:grpSpPr>
          <a:xfrm>
            <a:off x="2390621" y="3531459"/>
            <a:ext cx="1430616" cy="1418493"/>
            <a:chOff x="2390621" y="3531459"/>
            <a:chExt cx="1430616" cy="1418493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B24269D-DEA2-A13D-C080-E5287E6AB98A}"/>
                </a:ext>
              </a:extLst>
            </p:cNvPr>
            <p:cNvSpPr/>
            <p:nvPr/>
          </p:nvSpPr>
          <p:spPr>
            <a:xfrm rot="10800000">
              <a:off x="3481769" y="4543803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FA39092-375E-EF22-DF75-A8626AA2F84A}"/>
                </a:ext>
              </a:extLst>
            </p:cNvPr>
            <p:cNvSpPr/>
            <p:nvPr/>
          </p:nvSpPr>
          <p:spPr>
            <a:xfrm rot="10800000">
              <a:off x="3578760" y="411946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2C97B46-96C5-28A8-C4E6-D03FEA3EE0AC}"/>
                </a:ext>
              </a:extLst>
            </p:cNvPr>
            <p:cNvSpPr/>
            <p:nvPr/>
          </p:nvSpPr>
          <p:spPr>
            <a:xfrm rot="10800000">
              <a:off x="3481769" y="3695132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7C3AFDF-8892-2667-EF24-3C1E2FCBC54F}"/>
                </a:ext>
              </a:extLst>
            </p:cNvPr>
            <p:cNvSpPr/>
            <p:nvPr/>
          </p:nvSpPr>
          <p:spPr>
            <a:xfrm rot="10800000">
              <a:off x="2984691" y="4707475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75AAC5-89DC-809A-1AA2-C285165EAEA1}"/>
                </a:ext>
              </a:extLst>
            </p:cNvPr>
            <p:cNvSpPr/>
            <p:nvPr/>
          </p:nvSpPr>
          <p:spPr>
            <a:xfrm rot="10800000">
              <a:off x="2984691" y="4319511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E7D9FEB-0092-B4C9-BC32-536B2BD4ED8E}"/>
                </a:ext>
              </a:extLst>
            </p:cNvPr>
            <p:cNvSpPr/>
            <p:nvPr/>
          </p:nvSpPr>
          <p:spPr>
            <a:xfrm rot="10800000">
              <a:off x="2984691" y="3919423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9362E0D-0D56-EEF4-5299-4C041FB1890F}"/>
                </a:ext>
              </a:extLst>
            </p:cNvPr>
            <p:cNvSpPr/>
            <p:nvPr/>
          </p:nvSpPr>
          <p:spPr>
            <a:xfrm rot="10800000">
              <a:off x="2984691" y="3531459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0415A7F-1AC7-C506-1718-05F81FE1D80D}"/>
                </a:ext>
              </a:extLst>
            </p:cNvPr>
            <p:cNvSpPr/>
            <p:nvPr/>
          </p:nvSpPr>
          <p:spPr>
            <a:xfrm>
              <a:off x="2487612" y="3695132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0B91ADC-EB0F-8FBD-99F5-7F497F2D739F}"/>
                </a:ext>
              </a:extLst>
            </p:cNvPr>
            <p:cNvSpPr/>
            <p:nvPr/>
          </p:nvSpPr>
          <p:spPr>
            <a:xfrm>
              <a:off x="2390621" y="411946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502D330-15E8-4A18-440D-E39240145E61}"/>
                </a:ext>
              </a:extLst>
            </p:cNvPr>
            <p:cNvSpPr/>
            <p:nvPr/>
          </p:nvSpPr>
          <p:spPr>
            <a:xfrm>
              <a:off x="2487612" y="4543803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3FAD6E1-688A-93DD-6E28-C2CE69DAF808}"/>
                </a:ext>
              </a:extLst>
            </p:cNvPr>
            <p:cNvSpPr/>
            <p:nvPr/>
          </p:nvSpPr>
          <p:spPr>
            <a:xfrm>
              <a:off x="2724270" y="3689312"/>
              <a:ext cx="266119" cy="89837"/>
            </a:xfrm>
            <a:custGeom>
              <a:avLst/>
              <a:gdLst>
                <a:gd name="connsiteX0" fmla="*/ 0 w 266119"/>
                <a:gd name="connsiteY0" fmla="*/ 89838 h 89837"/>
                <a:gd name="connsiteX1" fmla="*/ 266119 w 266119"/>
                <a:gd name="connsiteY1" fmla="*/ 0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9" h="89837">
                  <a:moveTo>
                    <a:pt x="0" y="89838"/>
                  </a:moveTo>
                  <a:lnTo>
                    <a:pt x="26611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645251F-3439-04D1-9B25-2FA193F09A67}"/>
                </a:ext>
              </a:extLst>
            </p:cNvPr>
            <p:cNvSpPr/>
            <p:nvPr/>
          </p:nvSpPr>
          <p:spPr>
            <a:xfrm>
              <a:off x="2719299" y="3866321"/>
              <a:ext cx="275575" cy="125603"/>
            </a:xfrm>
            <a:custGeom>
              <a:avLst/>
              <a:gdLst>
                <a:gd name="connsiteX0" fmla="*/ 0 w 275575"/>
                <a:gd name="connsiteY0" fmla="*/ 0 h 125603"/>
                <a:gd name="connsiteX1" fmla="*/ 275576 w 275575"/>
                <a:gd name="connsiteY1" fmla="*/ 125604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5" h="125603">
                  <a:moveTo>
                    <a:pt x="0" y="0"/>
                  </a:moveTo>
                  <a:lnTo>
                    <a:pt x="275576" y="125604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45776CE-B96F-B712-5094-998E84A65D63}"/>
                </a:ext>
              </a:extLst>
            </p:cNvPr>
            <p:cNvSpPr/>
            <p:nvPr/>
          </p:nvSpPr>
          <p:spPr>
            <a:xfrm>
              <a:off x="2684018" y="3911422"/>
              <a:ext cx="345894" cy="434883"/>
            </a:xfrm>
            <a:custGeom>
              <a:avLst/>
              <a:gdLst>
                <a:gd name="connsiteX0" fmla="*/ 0 w 345894"/>
                <a:gd name="connsiteY0" fmla="*/ 0 h 434883"/>
                <a:gd name="connsiteX1" fmla="*/ 345894 w 345894"/>
                <a:gd name="connsiteY1" fmla="*/ 434883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4" h="434883">
                  <a:moveTo>
                    <a:pt x="0" y="0"/>
                  </a:moveTo>
                  <a:lnTo>
                    <a:pt x="345894" y="434883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75F775-24BB-1E8E-7B2B-D5878B7FDBF1}"/>
                </a:ext>
              </a:extLst>
            </p:cNvPr>
            <p:cNvSpPr/>
            <p:nvPr/>
          </p:nvSpPr>
          <p:spPr>
            <a:xfrm>
              <a:off x="2661832" y="3925364"/>
              <a:ext cx="390388" cy="794598"/>
            </a:xfrm>
            <a:custGeom>
              <a:avLst/>
              <a:gdLst>
                <a:gd name="connsiteX0" fmla="*/ 0 w 390388"/>
                <a:gd name="connsiteY0" fmla="*/ 0 h 794598"/>
                <a:gd name="connsiteX1" fmla="*/ 390389 w 390388"/>
                <a:gd name="connsiteY1" fmla="*/ 794599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0"/>
                  </a:moveTo>
                  <a:lnTo>
                    <a:pt x="390389" y="794599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C4A0DA3-0009-B718-7391-9FB3324830D5}"/>
                </a:ext>
              </a:extLst>
            </p:cNvPr>
            <p:cNvSpPr/>
            <p:nvPr/>
          </p:nvSpPr>
          <p:spPr>
            <a:xfrm>
              <a:off x="2597575" y="3737565"/>
              <a:ext cx="421789" cy="417424"/>
            </a:xfrm>
            <a:custGeom>
              <a:avLst/>
              <a:gdLst>
                <a:gd name="connsiteX0" fmla="*/ 0 w 421789"/>
                <a:gd name="connsiteY0" fmla="*/ 417425 h 417424"/>
                <a:gd name="connsiteX1" fmla="*/ 421790 w 421789"/>
                <a:gd name="connsiteY1" fmla="*/ 0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417425"/>
                  </a:moveTo>
                  <a:lnTo>
                    <a:pt x="421790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64ED626-DED3-9806-FE2D-ADCDCCC39C91}"/>
                </a:ext>
              </a:extLst>
            </p:cNvPr>
            <p:cNvSpPr/>
            <p:nvPr/>
          </p:nvSpPr>
          <p:spPr>
            <a:xfrm>
              <a:off x="2626915" y="4078246"/>
              <a:ext cx="363716" cy="124148"/>
            </a:xfrm>
            <a:custGeom>
              <a:avLst/>
              <a:gdLst>
                <a:gd name="connsiteX0" fmla="*/ 0 w 363716"/>
                <a:gd name="connsiteY0" fmla="*/ 124148 h 124148"/>
                <a:gd name="connsiteX1" fmla="*/ 363716 w 363716"/>
                <a:gd name="connsiteY1" fmla="*/ 0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124148"/>
                  </a:moveTo>
                  <a:lnTo>
                    <a:pt x="36371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2EBA950-F859-3551-E77E-C81FDC4E94B0}"/>
                </a:ext>
              </a:extLst>
            </p:cNvPr>
            <p:cNvSpPr/>
            <p:nvPr/>
          </p:nvSpPr>
          <p:spPr>
            <a:xfrm>
              <a:off x="2626915" y="4279018"/>
              <a:ext cx="363716" cy="124148"/>
            </a:xfrm>
            <a:custGeom>
              <a:avLst/>
              <a:gdLst>
                <a:gd name="connsiteX0" fmla="*/ 0 w 363716"/>
                <a:gd name="connsiteY0" fmla="*/ 0 h 124148"/>
                <a:gd name="connsiteX1" fmla="*/ 363716 w 363716"/>
                <a:gd name="connsiteY1" fmla="*/ 124148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0"/>
                  </a:moveTo>
                  <a:lnTo>
                    <a:pt x="363716" y="12414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A7CCA67-E1A8-6037-C570-D4B129E60266}"/>
                </a:ext>
              </a:extLst>
            </p:cNvPr>
            <p:cNvSpPr/>
            <p:nvPr/>
          </p:nvSpPr>
          <p:spPr>
            <a:xfrm>
              <a:off x="2597575" y="4326422"/>
              <a:ext cx="421789" cy="417424"/>
            </a:xfrm>
            <a:custGeom>
              <a:avLst/>
              <a:gdLst>
                <a:gd name="connsiteX0" fmla="*/ 0 w 421789"/>
                <a:gd name="connsiteY0" fmla="*/ 0 h 417424"/>
                <a:gd name="connsiteX1" fmla="*/ 421790 w 421789"/>
                <a:gd name="connsiteY1" fmla="*/ 417425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0"/>
                  </a:moveTo>
                  <a:lnTo>
                    <a:pt x="421790" y="417425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C5586A4-D896-CFD3-0215-BAFEB7861055}"/>
                </a:ext>
              </a:extLst>
            </p:cNvPr>
            <p:cNvSpPr/>
            <p:nvPr/>
          </p:nvSpPr>
          <p:spPr>
            <a:xfrm>
              <a:off x="2724270" y="4702262"/>
              <a:ext cx="266119" cy="89837"/>
            </a:xfrm>
            <a:custGeom>
              <a:avLst/>
              <a:gdLst>
                <a:gd name="connsiteX0" fmla="*/ 0 w 266119"/>
                <a:gd name="connsiteY0" fmla="*/ 0 h 89837"/>
                <a:gd name="connsiteX1" fmla="*/ 266119 w 266119"/>
                <a:gd name="connsiteY1" fmla="*/ 89838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9" h="89837">
                  <a:moveTo>
                    <a:pt x="0" y="0"/>
                  </a:moveTo>
                  <a:lnTo>
                    <a:pt x="266119" y="8983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92C0534-199B-26EC-8F3F-5C77F301521F}"/>
                </a:ext>
              </a:extLst>
            </p:cNvPr>
            <p:cNvSpPr/>
            <p:nvPr/>
          </p:nvSpPr>
          <p:spPr>
            <a:xfrm>
              <a:off x="2719299" y="4489488"/>
              <a:ext cx="275575" cy="125603"/>
            </a:xfrm>
            <a:custGeom>
              <a:avLst/>
              <a:gdLst>
                <a:gd name="connsiteX0" fmla="*/ 0 w 275575"/>
                <a:gd name="connsiteY0" fmla="*/ 125604 h 125603"/>
                <a:gd name="connsiteX1" fmla="*/ 275576 w 275575"/>
                <a:gd name="connsiteY1" fmla="*/ 0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5" h="125603">
                  <a:moveTo>
                    <a:pt x="0" y="125604"/>
                  </a:moveTo>
                  <a:lnTo>
                    <a:pt x="27557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11ED87-7BA6-205A-B37A-D2BBA904FE31}"/>
                </a:ext>
              </a:extLst>
            </p:cNvPr>
            <p:cNvSpPr/>
            <p:nvPr/>
          </p:nvSpPr>
          <p:spPr>
            <a:xfrm>
              <a:off x="2684018" y="4135107"/>
              <a:ext cx="345894" cy="434883"/>
            </a:xfrm>
            <a:custGeom>
              <a:avLst/>
              <a:gdLst>
                <a:gd name="connsiteX0" fmla="*/ 0 w 345894"/>
                <a:gd name="connsiteY0" fmla="*/ 434883 h 434883"/>
                <a:gd name="connsiteX1" fmla="*/ 345894 w 345894"/>
                <a:gd name="connsiteY1" fmla="*/ 0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4" h="434883">
                  <a:moveTo>
                    <a:pt x="0" y="434883"/>
                  </a:moveTo>
                  <a:lnTo>
                    <a:pt x="345894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A830596-C580-A562-0795-03106D2358AF}"/>
                </a:ext>
              </a:extLst>
            </p:cNvPr>
            <p:cNvSpPr/>
            <p:nvPr/>
          </p:nvSpPr>
          <p:spPr>
            <a:xfrm>
              <a:off x="2661832" y="3761449"/>
              <a:ext cx="390388" cy="794598"/>
            </a:xfrm>
            <a:custGeom>
              <a:avLst/>
              <a:gdLst>
                <a:gd name="connsiteX0" fmla="*/ 0 w 390388"/>
                <a:gd name="connsiteY0" fmla="*/ 794599 h 794598"/>
                <a:gd name="connsiteX1" fmla="*/ 390389 w 390388"/>
                <a:gd name="connsiteY1" fmla="*/ 0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794599"/>
                  </a:moveTo>
                  <a:lnTo>
                    <a:pt x="3903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7460658-E574-4D38-7E2D-90D4321BD926}"/>
                </a:ext>
              </a:extLst>
            </p:cNvPr>
            <p:cNvSpPr/>
            <p:nvPr/>
          </p:nvSpPr>
          <p:spPr>
            <a:xfrm>
              <a:off x="3221349" y="4701656"/>
              <a:ext cx="266119" cy="89837"/>
            </a:xfrm>
            <a:custGeom>
              <a:avLst/>
              <a:gdLst>
                <a:gd name="connsiteX0" fmla="*/ 0 w 266119"/>
                <a:gd name="connsiteY0" fmla="*/ 89838 h 89837"/>
                <a:gd name="connsiteX1" fmla="*/ 266119 w 266119"/>
                <a:gd name="connsiteY1" fmla="*/ 0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9" h="89837">
                  <a:moveTo>
                    <a:pt x="0" y="89838"/>
                  </a:moveTo>
                  <a:lnTo>
                    <a:pt x="26611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CD16608-5A2B-D904-DBD4-697318623B93}"/>
                </a:ext>
              </a:extLst>
            </p:cNvPr>
            <p:cNvSpPr/>
            <p:nvPr/>
          </p:nvSpPr>
          <p:spPr>
            <a:xfrm>
              <a:off x="3191645" y="4325573"/>
              <a:ext cx="421789" cy="417424"/>
            </a:xfrm>
            <a:custGeom>
              <a:avLst/>
              <a:gdLst>
                <a:gd name="connsiteX0" fmla="*/ 0 w 421789"/>
                <a:gd name="connsiteY0" fmla="*/ 417425 h 417424"/>
                <a:gd name="connsiteX1" fmla="*/ 421790 w 421789"/>
                <a:gd name="connsiteY1" fmla="*/ 0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417425"/>
                  </a:moveTo>
                  <a:lnTo>
                    <a:pt x="421790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5BE13DB-BB9A-F997-B5FF-D39346B3F653}"/>
                </a:ext>
              </a:extLst>
            </p:cNvPr>
            <p:cNvSpPr/>
            <p:nvPr/>
          </p:nvSpPr>
          <p:spPr>
            <a:xfrm>
              <a:off x="3158911" y="3925122"/>
              <a:ext cx="390388" cy="794598"/>
            </a:xfrm>
            <a:custGeom>
              <a:avLst/>
              <a:gdLst>
                <a:gd name="connsiteX0" fmla="*/ 0 w 390388"/>
                <a:gd name="connsiteY0" fmla="*/ 794599 h 794598"/>
                <a:gd name="connsiteX1" fmla="*/ 390389 w 390388"/>
                <a:gd name="connsiteY1" fmla="*/ 0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794599"/>
                  </a:moveTo>
                  <a:lnTo>
                    <a:pt x="3903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6F20751-354D-99C2-4226-E0B6F6E2D8A6}"/>
                </a:ext>
              </a:extLst>
            </p:cNvPr>
            <p:cNvSpPr/>
            <p:nvPr/>
          </p:nvSpPr>
          <p:spPr>
            <a:xfrm>
              <a:off x="3216378" y="4490700"/>
              <a:ext cx="275575" cy="125603"/>
            </a:xfrm>
            <a:custGeom>
              <a:avLst/>
              <a:gdLst>
                <a:gd name="connsiteX0" fmla="*/ 0 w 275575"/>
                <a:gd name="connsiteY0" fmla="*/ 0 h 125603"/>
                <a:gd name="connsiteX1" fmla="*/ 275576 w 275575"/>
                <a:gd name="connsiteY1" fmla="*/ 125604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5" h="125603">
                  <a:moveTo>
                    <a:pt x="0" y="0"/>
                  </a:moveTo>
                  <a:lnTo>
                    <a:pt x="275576" y="125604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A36B967-AB80-7722-D9ED-AA9F64C84569}"/>
                </a:ext>
              </a:extLst>
            </p:cNvPr>
            <p:cNvSpPr/>
            <p:nvPr/>
          </p:nvSpPr>
          <p:spPr>
            <a:xfrm>
              <a:off x="3220985" y="4278290"/>
              <a:ext cx="363716" cy="124148"/>
            </a:xfrm>
            <a:custGeom>
              <a:avLst/>
              <a:gdLst>
                <a:gd name="connsiteX0" fmla="*/ 0 w 363716"/>
                <a:gd name="connsiteY0" fmla="*/ 124148 h 124148"/>
                <a:gd name="connsiteX1" fmla="*/ 363716 w 363716"/>
                <a:gd name="connsiteY1" fmla="*/ 0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124148"/>
                  </a:moveTo>
                  <a:lnTo>
                    <a:pt x="36371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D48E763-D7A4-0914-EC4B-B3D0D607B8A8}"/>
                </a:ext>
              </a:extLst>
            </p:cNvPr>
            <p:cNvSpPr/>
            <p:nvPr/>
          </p:nvSpPr>
          <p:spPr>
            <a:xfrm>
              <a:off x="3181097" y="3910816"/>
              <a:ext cx="345894" cy="434883"/>
            </a:xfrm>
            <a:custGeom>
              <a:avLst/>
              <a:gdLst>
                <a:gd name="connsiteX0" fmla="*/ 0 w 345894"/>
                <a:gd name="connsiteY0" fmla="*/ 434883 h 434883"/>
                <a:gd name="connsiteX1" fmla="*/ 345894 w 345894"/>
                <a:gd name="connsiteY1" fmla="*/ 0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4" h="434883">
                  <a:moveTo>
                    <a:pt x="0" y="434883"/>
                  </a:moveTo>
                  <a:lnTo>
                    <a:pt x="345894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4FE6E16-495D-6189-12F9-C6626F38A35E}"/>
                </a:ext>
              </a:extLst>
            </p:cNvPr>
            <p:cNvSpPr/>
            <p:nvPr/>
          </p:nvSpPr>
          <p:spPr>
            <a:xfrm>
              <a:off x="3216378" y="3865108"/>
              <a:ext cx="275575" cy="125603"/>
            </a:xfrm>
            <a:custGeom>
              <a:avLst/>
              <a:gdLst>
                <a:gd name="connsiteX0" fmla="*/ 0 w 275575"/>
                <a:gd name="connsiteY0" fmla="*/ 125604 h 125603"/>
                <a:gd name="connsiteX1" fmla="*/ 275576 w 275575"/>
                <a:gd name="connsiteY1" fmla="*/ 0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5" h="125603">
                  <a:moveTo>
                    <a:pt x="0" y="125604"/>
                  </a:moveTo>
                  <a:lnTo>
                    <a:pt x="27557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5928F58-F6DF-C659-AAEA-5D324E3C29C3}"/>
                </a:ext>
              </a:extLst>
            </p:cNvPr>
            <p:cNvSpPr/>
            <p:nvPr/>
          </p:nvSpPr>
          <p:spPr>
            <a:xfrm>
              <a:off x="3220985" y="4078974"/>
              <a:ext cx="363716" cy="124148"/>
            </a:xfrm>
            <a:custGeom>
              <a:avLst/>
              <a:gdLst>
                <a:gd name="connsiteX0" fmla="*/ 0 w 363716"/>
                <a:gd name="connsiteY0" fmla="*/ 0 h 124148"/>
                <a:gd name="connsiteX1" fmla="*/ 363716 w 363716"/>
                <a:gd name="connsiteY1" fmla="*/ 124148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0"/>
                  </a:moveTo>
                  <a:lnTo>
                    <a:pt x="363716" y="12414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27E2144-72E8-85FA-9A74-5008119C72B6}"/>
                </a:ext>
              </a:extLst>
            </p:cNvPr>
            <p:cNvSpPr/>
            <p:nvPr/>
          </p:nvSpPr>
          <p:spPr>
            <a:xfrm>
              <a:off x="3181097" y="4135713"/>
              <a:ext cx="345894" cy="434883"/>
            </a:xfrm>
            <a:custGeom>
              <a:avLst/>
              <a:gdLst>
                <a:gd name="connsiteX0" fmla="*/ 0 w 345894"/>
                <a:gd name="connsiteY0" fmla="*/ 0 h 434883"/>
                <a:gd name="connsiteX1" fmla="*/ 345894 w 345894"/>
                <a:gd name="connsiteY1" fmla="*/ 434883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4" h="434883">
                  <a:moveTo>
                    <a:pt x="0" y="0"/>
                  </a:moveTo>
                  <a:lnTo>
                    <a:pt x="345894" y="434883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DE9A6B9-F024-CB08-23E9-EE996FF1BBC7}"/>
                </a:ext>
              </a:extLst>
            </p:cNvPr>
            <p:cNvSpPr/>
            <p:nvPr/>
          </p:nvSpPr>
          <p:spPr>
            <a:xfrm>
              <a:off x="3221349" y="3689919"/>
              <a:ext cx="266119" cy="89837"/>
            </a:xfrm>
            <a:custGeom>
              <a:avLst/>
              <a:gdLst>
                <a:gd name="connsiteX0" fmla="*/ 0 w 266119"/>
                <a:gd name="connsiteY0" fmla="*/ 0 h 89837"/>
                <a:gd name="connsiteX1" fmla="*/ 266119 w 266119"/>
                <a:gd name="connsiteY1" fmla="*/ 89838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9" h="89837">
                  <a:moveTo>
                    <a:pt x="0" y="0"/>
                  </a:moveTo>
                  <a:lnTo>
                    <a:pt x="266119" y="8983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80F935D-C1EE-947A-6842-42B05E944C0F}"/>
                </a:ext>
              </a:extLst>
            </p:cNvPr>
            <p:cNvSpPr/>
            <p:nvPr/>
          </p:nvSpPr>
          <p:spPr>
            <a:xfrm>
              <a:off x="3191645" y="3738414"/>
              <a:ext cx="421789" cy="417424"/>
            </a:xfrm>
            <a:custGeom>
              <a:avLst/>
              <a:gdLst>
                <a:gd name="connsiteX0" fmla="*/ 0 w 421789"/>
                <a:gd name="connsiteY0" fmla="*/ 0 h 417424"/>
                <a:gd name="connsiteX1" fmla="*/ 421790 w 421789"/>
                <a:gd name="connsiteY1" fmla="*/ 417425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0"/>
                  </a:moveTo>
                  <a:lnTo>
                    <a:pt x="421790" y="417425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48AFF40-FABB-B124-36A3-BF94BA0E98FC}"/>
                </a:ext>
              </a:extLst>
            </p:cNvPr>
            <p:cNvSpPr/>
            <p:nvPr/>
          </p:nvSpPr>
          <p:spPr>
            <a:xfrm>
              <a:off x="3158911" y="3761692"/>
              <a:ext cx="390388" cy="794598"/>
            </a:xfrm>
            <a:custGeom>
              <a:avLst/>
              <a:gdLst>
                <a:gd name="connsiteX0" fmla="*/ 0 w 390388"/>
                <a:gd name="connsiteY0" fmla="*/ 0 h 794598"/>
                <a:gd name="connsiteX1" fmla="*/ 390389 w 390388"/>
                <a:gd name="connsiteY1" fmla="*/ 794599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0"/>
                  </a:moveTo>
                  <a:lnTo>
                    <a:pt x="390389" y="794599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C33EBB2E-E428-F6DB-CAFB-6C80EC5D79EA}"/>
              </a:ext>
            </a:extLst>
          </p:cNvPr>
          <p:cNvSpPr txBox="1"/>
          <p:nvPr/>
        </p:nvSpPr>
        <p:spPr>
          <a:xfrm>
            <a:off x="2444708" y="3164175"/>
            <a:ext cx="10232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Generator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FF9DC50-ECA8-8B0B-5EF9-0D2914DFEEA6}"/>
              </a:ext>
            </a:extLst>
          </p:cNvPr>
          <p:cNvGrpSpPr/>
          <p:nvPr/>
        </p:nvGrpSpPr>
        <p:grpSpPr>
          <a:xfrm>
            <a:off x="3881857" y="3999926"/>
            <a:ext cx="870009" cy="96990"/>
            <a:chOff x="3881857" y="3999926"/>
            <a:chExt cx="870009" cy="96990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3CED815-E4B0-E015-5D60-9E6FA75BD348}"/>
                </a:ext>
              </a:extLst>
            </p:cNvPr>
            <p:cNvSpPr/>
            <p:nvPr/>
          </p:nvSpPr>
          <p:spPr>
            <a:xfrm>
              <a:off x="3881857" y="4048058"/>
              <a:ext cx="797266" cy="4728"/>
            </a:xfrm>
            <a:custGeom>
              <a:avLst/>
              <a:gdLst>
                <a:gd name="connsiteX0" fmla="*/ 0 w 797266"/>
                <a:gd name="connsiteY0" fmla="*/ 4728 h 4728"/>
                <a:gd name="connsiteX1" fmla="*/ 448583 w 797266"/>
                <a:gd name="connsiteY1" fmla="*/ 4728 h 4728"/>
                <a:gd name="connsiteX2" fmla="*/ 797266 w 797266"/>
                <a:gd name="connsiteY2" fmla="*/ 0 h 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266" h="4728">
                  <a:moveTo>
                    <a:pt x="0" y="4728"/>
                  </a:moveTo>
                  <a:lnTo>
                    <a:pt x="448583" y="4728"/>
                  </a:lnTo>
                  <a:lnTo>
                    <a:pt x="797266" y="0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115E98F-C03A-7FDD-3028-50C1C83D8DE2}"/>
                </a:ext>
              </a:extLst>
            </p:cNvPr>
            <p:cNvSpPr/>
            <p:nvPr/>
          </p:nvSpPr>
          <p:spPr>
            <a:xfrm>
              <a:off x="4654269" y="3999926"/>
              <a:ext cx="97597" cy="96990"/>
            </a:xfrm>
            <a:custGeom>
              <a:avLst/>
              <a:gdLst>
                <a:gd name="connsiteX0" fmla="*/ 97597 w 97597"/>
                <a:gd name="connsiteY0" fmla="*/ 47162 h 96990"/>
                <a:gd name="connsiteX1" fmla="*/ 1334 w 97597"/>
                <a:gd name="connsiteY1" fmla="*/ 96991 h 96990"/>
                <a:gd name="connsiteX2" fmla="*/ 24854 w 97597"/>
                <a:gd name="connsiteY2" fmla="*/ 48131 h 96990"/>
                <a:gd name="connsiteX3" fmla="*/ 0 w 97597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97" h="96990">
                  <a:moveTo>
                    <a:pt x="97597" y="47162"/>
                  </a:moveTo>
                  <a:lnTo>
                    <a:pt x="1334" y="96991"/>
                  </a:lnTo>
                  <a:lnTo>
                    <a:pt x="24854" y="4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70897B8-0BF1-AEA1-B21B-4674A0A4D23B}"/>
              </a:ext>
            </a:extLst>
          </p:cNvPr>
          <p:cNvGrpSpPr/>
          <p:nvPr/>
        </p:nvGrpSpPr>
        <p:grpSpPr>
          <a:xfrm>
            <a:off x="1820799" y="4001381"/>
            <a:ext cx="494169" cy="96990"/>
            <a:chOff x="1820799" y="4001381"/>
            <a:chExt cx="494169" cy="96990"/>
          </a:xfrm>
        </p:grpSpPr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5194808-92EA-C195-B8BC-5444EF9A4C85}"/>
                </a:ext>
              </a:extLst>
            </p:cNvPr>
            <p:cNvSpPr/>
            <p:nvPr/>
          </p:nvSpPr>
          <p:spPr>
            <a:xfrm>
              <a:off x="1820799" y="4046724"/>
              <a:ext cx="421547" cy="3758"/>
            </a:xfrm>
            <a:custGeom>
              <a:avLst/>
              <a:gdLst>
                <a:gd name="connsiteX0" fmla="*/ 0 w 421547"/>
                <a:gd name="connsiteY0" fmla="*/ 0 h 3758"/>
                <a:gd name="connsiteX1" fmla="*/ 260663 w 421547"/>
                <a:gd name="connsiteY1" fmla="*/ 0 h 3758"/>
                <a:gd name="connsiteX2" fmla="*/ 421547 w 421547"/>
                <a:gd name="connsiteY2" fmla="*/ 3758 h 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547" h="3758">
                  <a:moveTo>
                    <a:pt x="0" y="0"/>
                  </a:moveTo>
                  <a:lnTo>
                    <a:pt x="260663" y="0"/>
                  </a:lnTo>
                  <a:lnTo>
                    <a:pt x="421547" y="3758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B5B622C-539B-95AA-9230-B317D35E2149}"/>
                </a:ext>
              </a:extLst>
            </p:cNvPr>
            <p:cNvSpPr/>
            <p:nvPr/>
          </p:nvSpPr>
          <p:spPr>
            <a:xfrm>
              <a:off x="2216886" y="4001381"/>
              <a:ext cx="98082" cy="96990"/>
            </a:xfrm>
            <a:custGeom>
              <a:avLst/>
              <a:gdLst>
                <a:gd name="connsiteX0" fmla="*/ 98082 w 98082"/>
                <a:gd name="connsiteY0" fmla="*/ 50799 h 96990"/>
                <a:gd name="connsiteX1" fmla="*/ 0 w 98082"/>
                <a:gd name="connsiteY1" fmla="*/ 96991 h 96990"/>
                <a:gd name="connsiteX2" fmla="*/ 25460 w 98082"/>
                <a:gd name="connsiteY2" fmla="*/ 49102 h 96990"/>
                <a:gd name="connsiteX3" fmla="*/ 2304 w 98082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2" h="96990">
                  <a:moveTo>
                    <a:pt x="98082" y="50799"/>
                  </a:moveTo>
                  <a:lnTo>
                    <a:pt x="0" y="96991"/>
                  </a:lnTo>
                  <a:lnTo>
                    <a:pt x="25460" y="49102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69CCA93-D87B-D83E-E4C2-E8AF369B4CDC}"/>
              </a:ext>
            </a:extLst>
          </p:cNvPr>
          <p:cNvGrpSpPr/>
          <p:nvPr/>
        </p:nvGrpSpPr>
        <p:grpSpPr>
          <a:xfrm>
            <a:off x="1469206" y="2676726"/>
            <a:ext cx="351592" cy="2739995"/>
            <a:chOff x="1469206" y="2676726"/>
            <a:chExt cx="351592" cy="2739995"/>
          </a:xfrm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74146E0-A804-284D-A0BE-88D7CECDCC7C}"/>
                </a:ext>
              </a:extLst>
            </p:cNvPr>
            <p:cNvSpPr/>
            <p:nvPr/>
          </p:nvSpPr>
          <p:spPr>
            <a:xfrm>
              <a:off x="1469206" y="2676726"/>
              <a:ext cx="351592" cy="2739995"/>
            </a:xfrm>
            <a:custGeom>
              <a:avLst/>
              <a:gdLst>
                <a:gd name="connsiteX0" fmla="*/ 0 w 351592"/>
                <a:gd name="connsiteY0" fmla="*/ 0 h 2739995"/>
                <a:gd name="connsiteX1" fmla="*/ 351592 w 351592"/>
                <a:gd name="connsiteY1" fmla="*/ 0 h 2739995"/>
                <a:gd name="connsiteX2" fmla="*/ 351592 w 351592"/>
                <a:gd name="connsiteY2" fmla="*/ 2739996 h 2739995"/>
                <a:gd name="connsiteX3" fmla="*/ 0 w 351592"/>
                <a:gd name="connsiteY3" fmla="*/ 2739996 h 273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592" h="2739995">
                  <a:moveTo>
                    <a:pt x="0" y="0"/>
                  </a:moveTo>
                  <a:lnTo>
                    <a:pt x="351592" y="0"/>
                  </a:lnTo>
                  <a:lnTo>
                    <a:pt x="351592" y="2739996"/>
                  </a:lnTo>
                  <a:lnTo>
                    <a:pt x="0" y="2739996"/>
                  </a:lnTo>
                  <a:close/>
                </a:path>
              </a:pathLst>
            </a:custGeom>
            <a:solidFill>
              <a:srgbClr val="FFFFFF"/>
            </a:solidFill>
            <a:ln w="1212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69FE10-6122-D455-C9D2-6F53FF7954B0}"/>
                </a:ext>
              </a:extLst>
            </p:cNvPr>
            <p:cNvSpPr/>
            <p:nvPr/>
          </p:nvSpPr>
          <p:spPr>
            <a:xfrm>
              <a:off x="1523764" y="277371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5776280-539B-94EF-9971-991DD8CA971F}"/>
                </a:ext>
              </a:extLst>
            </p:cNvPr>
            <p:cNvSpPr/>
            <p:nvPr/>
          </p:nvSpPr>
          <p:spPr>
            <a:xfrm>
              <a:off x="1523764" y="3064690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6803DB9-E24E-358C-77D4-4677420B01F3}"/>
                </a:ext>
              </a:extLst>
            </p:cNvPr>
            <p:cNvSpPr/>
            <p:nvPr/>
          </p:nvSpPr>
          <p:spPr>
            <a:xfrm>
              <a:off x="1523764" y="3355663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E153A66-3480-998E-1783-93DA5259CAF2}"/>
                </a:ext>
              </a:extLst>
            </p:cNvPr>
            <p:cNvSpPr/>
            <p:nvPr/>
          </p:nvSpPr>
          <p:spPr>
            <a:xfrm>
              <a:off x="1523764" y="3646636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D492F2E-D767-2711-B9EB-E4DB7E201C1E}"/>
                </a:ext>
              </a:extLst>
            </p:cNvPr>
            <p:cNvSpPr/>
            <p:nvPr/>
          </p:nvSpPr>
          <p:spPr>
            <a:xfrm>
              <a:off x="1523764" y="4810528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D3A66D-162A-2D3B-7C9A-ACFB820703EC}"/>
                </a:ext>
              </a:extLst>
            </p:cNvPr>
            <p:cNvSpPr/>
            <p:nvPr/>
          </p:nvSpPr>
          <p:spPr>
            <a:xfrm>
              <a:off x="1523764" y="4519555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26A68EE-6467-3EA4-6FBA-237B618C3AC6}"/>
                </a:ext>
              </a:extLst>
            </p:cNvPr>
            <p:cNvSpPr/>
            <p:nvPr/>
          </p:nvSpPr>
          <p:spPr>
            <a:xfrm>
              <a:off x="1523764" y="3937609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8E3C30B-CFA7-9714-616B-ECCB1E640833}"/>
                </a:ext>
              </a:extLst>
            </p:cNvPr>
            <p:cNvSpPr/>
            <p:nvPr/>
          </p:nvSpPr>
          <p:spPr>
            <a:xfrm>
              <a:off x="1523764" y="4228582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F3777DA-9753-AE85-EB5C-B11156D8D094}"/>
                </a:ext>
              </a:extLst>
            </p:cNvPr>
            <p:cNvSpPr/>
            <p:nvPr/>
          </p:nvSpPr>
          <p:spPr>
            <a:xfrm>
              <a:off x="1523764" y="508937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0" y="242477"/>
                    <a:pt x="0" y="188197"/>
                    <a:pt x="0" y="121239"/>
                  </a:cubicBezTo>
                  <a:cubicBezTo>
                    <a:pt x="0" y="54280"/>
                    <a:pt x="54280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FFE6CC"/>
            </a:solidFill>
            <a:ln w="12123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9CE3FA1-624C-5EFB-CE56-0EA5C3E1CF1B}"/>
              </a:ext>
            </a:extLst>
          </p:cNvPr>
          <p:cNvGrpSpPr/>
          <p:nvPr/>
        </p:nvGrpSpPr>
        <p:grpSpPr>
          <a:xfrm>
            <a:off x="8743531" y="3185444"/>
            <a:ext cx="1076115" cy="96869"/>
            <a:chOff x="8743531" y="3185444"/>
            <a:chExt cx="1076115" cy="96869"/>
          </a:xfrm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7553935-ED3F-9761-8F50-AB41D249E51D}"/>
                </a:ext>
              </a:extLst>
            </p:cNvPr>
            <p:cNvSpPr/>
            <p:nvPr/>
          </p:nvSpPr>
          <p:spPr>
            <a:xfrm>
              <a:off x="8743531" y="3232000"/>
              <a:ext cx="1003372" cy="1939"/>
            </a:xfrm>
            <a:custGeom>
              <a:avLst/>
              <a:gdLst>
                <a:gd name="connsiteX0" fmla="*/ 0 w 1003372"/>
                <a:gd name="connsiteY0" fmla="*/ 0 h 1939"/>
                <a:gd name="connsiteX1" fmla="*/ 430398 w 1003372"/>
                <a:gd name="connsiteY1" fmla="*/ 0 h 1939"/>
                <a:gd name="connsiteX2" fmla="*/ 672875 w 1003372"/>
                <a:gd name="connsiteY2" fmla="*/ 485 h 1939"/>
                <a:gd name="connsiteX3" fmla="*/ 1003372 w 1003372"/>
                <a:gd name="connsiteY3" fmla="*/ 1940 h 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372" h="1939">
                  <a:moveTo>
                    <a:pt x="0" y="0"/>
                  </a:moveTo>
                  <a:lnTo>
                    <a:pt x="430398" y="0"/>
                  </a:lnTo>
                  <a:cubicBezTo>
                    <a:pt x="511227" y="0"/>
                    <a:pt x="592045" y="158"/>
                    <a:pt x="672875" y="485"/>
                  </a:cubicBezTo>
                  <a:lnTo>
                    <a:pt x="1003372" y="1940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355ED17-68CA-BD46-FB75-0A759C018B1D}"/>
                </a:ext>
              </a:extLst>
            </p:cNvPr>
            <p:cNvSpPr/>
            <p:nvPr/>
          </p:nvSpPr>
          <p:spPr>
            <a:xfrm>
              <a:off x="9722534" y="3185444"/>
              <a:ext cx="97112" cy="96869"/>
            </a:xfrm>
            <a:custGeom>
              <a:avLst/>
              <a:gdLst>
                <a:gd name="connsiteX0" fmla="*/ 97112 w 97112"/>
                <a:gd name="connsiteY0" fmla="*/ 48859 h 96869"/>
                <a:gd name="connsiteX1" fmla="*/ 0 w 97112"/>
                <a:gd name="connsiteY1" fmla="*/ 96870 h 96869"/>
                <a:gd name="connsiteX2" fmla="*/ 24369 w 97112"/>
                <a:gd name="connsiteY2" fmla="*/ 48495 h 96869"/>
                <a:gd name="connsiteX3" fmla="*/ 364 w 97112"/>
                <a:gd name="connsiteY3" fmla="*/ 0 h 96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12" h="96869">
                  <a:moveTo>
                    <a:pt x="97112" y="48859"/>
                  </a:moveTo>
                  <a:lnTo>
                    <a:pt x="0" y="96870"/>
                  </a:lnTo>
                  <a:lnTo>
                    <a:pt x="24369" y="48495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9ECD453-A5F4-94F6-96E0-BB909C3541E6}"/>
              </a:ext>
            </a:extLst>
          </p:cNvPr>
          <p:cNvSpPr/>
          <p:nvPr/>
        </p:nvSpPr>
        <p:spPr>
          <a:xfrm>
            <a:off x="7203799" y="2058409"/>
            <a:ext cx="1539732" cy="2345969"/>
          </a:xfrm>
          <a:custGeom>
            <a:avLst/>
            <a:gdLst>
              <a:gd name="connsiteX0" fmla="*/ 1431951 w 1539732"/>
              <a:gd name="connsiteY0" fmla="*/ 0 h 2345969"/>
              <a:gd name="connsiteX1" fmla="*/ 1539732 w 1539732"/>
              <a:gd name="connsiteY1" fmla="*/ 107781 h 2345969"/>
              <a:gd name="connsiteX2" fmla="*/ 1539732 w 1539732"/>
              <a:gd name="connsiteY2" fmla="*/ 2238188 h 2345969"/>
              <a:gd name="connsiteX3" fmla="*/ 1431951 w 1539732"/>
              <a:gd name="connsiteY3" fmla="*/ 2345970 h 2345969"/>
              <a:gd name="connsiteX4" fmla="*/ 107781 w 1539732"/>
              <a:gd name="connsiteY4" fmla="*/ 2345970 h 2345969"/>
              <a:gd name="connsiteX5" fmla="*/ 0 w 1539732"/>
              <a:gd name="connsiteY5" fmla="*/ 2238188 h 2345969"/>
              <a:gd name="connsiteX6" fmla="*/ 0 w 1539732"/>
              <a:gd name="connsiteY6" fmla="*/ 107781 h 2345969"/>
              <a:gd name="connsiteX7" fmla="*/ 107781 w 1539732"/>
              <a:gd name="connsiteY7" fmla="*/ 0 h 234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9732" h="2345969">
                <a:moveTo>
                  <a:pt x="1431951" y="0"/>
                </a:moveTo>
                <a:cubicBezTo>
                  <a:pt x="1491476" y="0"/>
                  <a:pt x="1539732" y="48255"/>
                  <a:pt x="1539732" y="107781"/>
                </a:cubicBezTo>
                <a:lnTo>
                  <a:pt x="1539732" y="2238188"/>
                </a:lnTo>
                <a:cubicBezTo>
                  <a:pt x="1539732" y="2297714"/>
                  <a:pt x="1491477" y="2345970"/>
                  <a:pt x="1431951" y="2345970"/>
                </a:cubicBezTo>
                <a:lnTo>
                  <a:pt x="107781" y="2345970"/>
                </a:lnTo>
                <a:cubicBezTo>
                  <a:pt x="48256" y="2345970"/>
                  <a:pt x="0" y="2297714"/>
                  <a:pt x="0" y="2238188"/>
                </a:cubicBezTo>
                <a:lnTo>
                  <a:pt x="0" y="107781"/>
                </a:lnTo>
                <a:cubicBezTo>
                  <a:pt x="0" y="48255"/>
                  <a:pt x="48255" y="0"/>
                  <a:pt x="107781" y="0"/>
                </a:cubicBezTo>
                <a:close/>
              </a:path>
            </a:pathLst>
          </a:custGeom>
          <a:solidFill>
            <a:srgbClr val="F5F5F5"/>
          </a:solidFill>
          <a:ln w="12123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331DD19-E745-AE9D-00F4-E098160BCD8E}"/>
              </a:ext>
            </a:extLst>
          </p:cNvPr>
          <p:cNvGrpSpPr/>
          <p:nvPr/>
        </p:nvGrpSpPr>
        <p:grpSpPr>
          <a:xfrm>
            <a:off x="7252295" y="2919204"/>
            <a:ext cx="1430616" cy="1418493"/>
            <a:chOff x="7252295" y="2919204"/>
            <a:chExt cx="1430616" cy="141849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41CFD70-15D7-7EE5-631F-1238ED448B94}"/>
                </a:ext>
              </a:extLst>
            </p:cNvPr>
            <p:cNvSpPr/>
            <p:nvPr/>
          </p:nvSpPr>
          <p:spPr>
            <a:xfrm rot="10800000">
              <a:off x="8343443" y="393154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599B825-F39A-2EBC-D84C-90658D6261D6}"/>
                </a:ext>
              </a:extLst>
            </p:cNvPr>
            <p:cNvSpPr/>
            <p:nvPr/>
          </p:nvSpPr>
          <p:spPr>
            <a:xfrm rot="10800000">
              <a:off x="8440434" y="3507212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F006311-B672-EBAC-2CDC-279AE4712E69}"/>
                </a:ext>
              </a:extLst>
            </p:cNvPr>
            <p:cNvSpPr/>
            <p:nvPr/>
          </p:nvSpPr>
          <p:spPr>
            <a:xfrm rot="10800000">
              <a:off x="8343443" y="3082876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106259-8EE2-94BE-A3D4-86D9E776D62D}"/>
                </a:ext>
              </a:extLst>
            </p:cNvPr>
            <p:cNvSpPr/>
            <p:nvPr/>
          </p:nvSpPr>
          <p:spPr>
            <a:xfrm rot="10800000">
              <a:off x="7846364" y="4095220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B547D72-68BD-21E4-24CA-6809893F43AF}"/>
                </a:ext>
              </a:extLst>
            </p:cNvPr>
            <p:cNvSpPr/>
            <p:nvPr/>
          </p:nvSpPr>
          <p:spPr>
            <a:xfrm rot="10800000">
              <a:off x="7846364" y="3707256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A7CB8B0-E24F-E1A2-1DA0-82D409D497FD}"/>
                </a:ext>
              </a:extLst>
            </p:cNvPr>
            <p:cNvSpPr/>
            <p:nvPr/>
          </p:nvSpPr>
          <p:spPr>
            <a:xfrm rot="10800000">
              <a:off x="7846364" y="3307168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2B190-FA23-1A80-AD0F-2167239F6E88}"/>
                </a:ext>
              </a:extLst>
            </p:cNvPr>
            <p:cNvSpPr/>
            <p:nvPr/>
          </p:nvSpPr>
          <p:spPr>
            <a:xfrm rot="10800000">
              <a:off x="7846364" y="2919204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FD63D3A-D17A-949C-A504-29D7D928CA0E}"/>
                </a:ext>
              </a:extLst>
            </p:cNvPr>
            <p:cNvSpPr/>
            <p:nvPr/>
          </p:nvSpPr>
          <p:spPr>
            <a:xfrm>
              <a:off x="7349286" y="3082876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EB23FE4-49DE-429A-81B4-38F04D583747}"/>
                </a:ext>
              </a:extLst>
            </p:cNvPr>
            <p:cNvSpPr/>
            <p:nvPr/>
          </p:nvSpPr>
          <p:spPr>
            <a:xfrm>
              <a:off x="7252295" y="3507212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FB5A5B9-A5E4-82E4-816B-936188B9CA1B}"/>
                </a:ext>
              </a:extLst>
            </p:cNvPr>
            <p:cNvSpPr/>
            <p:nvPr/>
          </p:nvSpPr>
          <p:spPr>
            <a:xfrm>
              <a:off x="7349286" y="3931547"/>
              <a:ext cx="242477" cy="242477"/>
            </a:xfrm>
            <a:custGeom>
              <a:avLst/>
              <a:gdLst>
                <a:gd name="connsiteX0" fmla="*/ 242478 w 242477"/>
                <a:gd name="connsiteY0" fmla="*/ 121239 h 242477"/>
                <a:gd name="connsiteX1" fmla="*/ 121239 w 242477"/>
                <a:gd name="connsiteY1" fmla="*/ 242477 h 242477"/>
                <a:gd name="connsiteX2" fmla="*/ 0 w 242477"/>
                <a:gd name="connsiteY2" fmla="*/ 121239 h 242477"/>
                <a:gd name="connsiteX3" fmla="*/ 121239 w 242477"/>
                <a:gd name="connsiteY3" fmla="*/ 0 h 242477"/>
                <a:gd name="connsiteX4" fmla="*/ 242478 w 242477"/>
                <a:gd name="connsiteY4" fmla="*/ 121239 h 24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77" h="242477">
                  <a:moveTo>
                    <a:pt x="242478" y="121239"/>
                  </a:moveTo>
                  <a:cubicBezTo>
                    <a:pt x="242478" y="188197"/>
                    <a:pt x="188197" y="242477"/>
                    <a:pt x="121239" y="242477"/>
                  </a:cubicBezTo>
                  <a:cubicBezTo>
                    <a:pt x="54281" y="242477"/>
                    <a:pt x="0" y="188197"/>
                    <a:pt x="0" y="121239"/>
                  </a:cubicBezTo>
                  <a:cubicBezTo>
                    <a:pt x="0" y="54280"/>
                    <a:pt x="54281" y="0"/>
                    <a:pt x="121239" y="0"/>
                  </a:cubicBezTo>
                  <a:cubicBezTo>
                    <a:pt x="188197" y="0"/>
                    <a:pt x="242478" y="54280"/>
                    <a:pt x="242478" y="121239"/>
                  </a:cubicBezTo>
                  <a:close/>
                </a:path>
              </a:pathLst>
            </a:custGeom>
            <a:solidFill>
              <a:srgbClr val="D5E8D4"/>
            </a:solidFill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7BDE999-96EC-AFF5-70B4-CA630C7DA99F}"/>
                </a:ext>
              </a:extLst>
            </p:cNvPr>
            <p:cNvSpPr/>
            <p:nvPr/>
          </p:nvSpPr>
          <p:spPr>
            <a:xfrm>
              <a:off x="7585944" y="3077057"/>
              <a:ext cx="266118" cy="89837"/>
            </a:xfrm>
            <a:custGeom>
              <a:avLst/>
              <a:gdLst>
                <a:gd name="connsiteX0" fmla="*/ 0 w 266118"/>
                <a:gd name="connsiteY0" fmla="*/ 89838 h 89837"/>
                <a:gd name="connsiteX1" fmla="*/ 266118 w 266118"/>
                <a:gd name="connsiteY1" fmla="*/ 0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8" h="89837">
                  <a:moveTo>
                    <a:pt x="0" y="89838"/>
                  </a:moveTo>
                  <a:lnTo>
                    <a:pt x="266118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759ABBF-AE76-6672-D7D7-B245AEB2AC4E}"/>
                </a:ext>
              </a:extLst>
            </p:cNvPr>
            <p:cNvSpPr/>
            <p:nvPr/>
          </p:nvSpPr>
          <p:spPr>
            <a:xfrm>
              <a:off x="7580973" y="3254065"/>
              <a:ext cx="275576" cy="125603"/>
            </a:xfrm>
            <a:custGeom>
              <a:avLst/>
              <a:gdLst>
                <a:gd name="connsiteX0" fmla="*/ 0 w 275576"/>
                <a:gd name="connsiteY0" fmla="*/ 0 h 125603"/>
                <a:gd name="connsiteX1" fmla="*/ 275576 w 275576"/>
                <a:gd name="connsiteY1" fmla="*/ 125603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6" h="125603">
                  <a:moveTo>
                    <a:pt x="0" y="0"/>
                  </a:moveTo>
                  <a:lnTo>
                    <a:pt x="275576" y="125603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5D6CC7-505D-1003-5424-905CCFDF1291}"/>
                </a:ext>
              </a:extLst>
            </p:cNvPr>
            <p:cNvSpPr/>
            <p:nvPr/>
          </p:nvSpPr>
          <p:spPr>
            <a:xfrm>
              <a:off x="7545692" y="3299166"/>
              <a:ext cx="345893" cy="434883"/>
            </a:xfrm>
            <a:custGeom>
              <a:avLst/>
              <a:gdLst>
                <a:gd name="connsiteX0" fmla="*/ 0 w 345893"/>
                <a:gd name="connsiteY0" fmla="*/ 0 h 434883"/>
                <a:gd name="connsiteX1" fmla="*/ 345894 w 345893"/>
                <a:gd name="connsiteY1" fmla="*/ 434883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3" h="434883">
                  <a:moveTo>
                    <a:pt x="0" y="0"/>
                  </a:moveTo>
                  <a:lnTo>
                    <a:pt x="345894" y="434883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15E1DA-C5F1-8D7D-AE88-58EAFDB99E83}"/>
                </a:ext>
              </a:extLst>
            </p:cNvPr>
            <p:cNvSpPr/>
            <p:nvPr/>
          </p:nvSpPr>
          <p:spPr>
            <a:xfrm>
              <a:off x="7523506" y="3313109"/>
              <a:ext cx="390388" cy="794598"/>
            </a:xfrm>
            <a:custGeom>
              <a:avLst/>
              <a:gdLst>
                <a:gd name="connsiteX0" fmla="*/ 0 w 390388"/>
                <a:gd name="connsiteY0" fmla="*/ 0 h 794598"/>
                <a:gd name="connsiteX1" fmla="*/ 390389 w 390388"/>
                <a:gd name="connsiteY1" fmla="*/ 794599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0"/>
                  </a:moveTo>
                  <a:lnTo>
                    <a:pt x="390389" y="794599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86AB050-7E37-1F0B-B7F5-59A1D62D1D69}"/>
                </a:ext>
              </a:extLst>
            </p:cNvPr>
            <p:cNvSpPr/>
            <p:nvPr/>
          </p:nvSpPr>
          <p:spPr>
            <a:xfrm>
              <a:off x="7459249" y="3125310"/>
              <a:ext cx="421789" cy="417424"/>
            </a:xfrm>
            <a:custGeom>
              <a:avLst/>
              <a:gdLst>
                <a:gd name="connsiteX0" fmla="*/ 0 w 421789"/>
                <a:gd name="connsiteY0" fmla="*/ 417425 h 417424"/>
                <a:gd name="connsiteX1" fmla="*/ 421789 w 421789"/>
                <a:gd name="connsiteY1" fmla="*/ 0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417425"/>
                  </a:moveTo>
                  <a:lnTo>
                    <a:pt x="4217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FE312B8-1C8E-3A07-1EE7-C4FACBDA900E}"/>
                </a:ext>
              </a:extLst>
            </p:cNvPr>
            <p:cNvSpPr/>
            <p:nvPr/>
          </p:nvSpPr>
          <p:spPr>
            <a:xfrm>
              <a:off x="7488589" y="3465991"/>
              <a:ext cx="363716" cy="124148"/>
            </a:xfrm>
            <a:custGeom>
              <a:avLst/>
              <a:gdLst>
                <a:gd name="connsiteX0" fmla="*/ 0 w 363716"/>
                <a:gd name="connsiteY0" fmla="*/ 124148 h 124148"/>
                <a:gd name="connsiteX1" fmla="*/ 363716 w 363716"/>
                <a:gd name="connsiteY1" fmla="*/ 0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124148"/>
                  </a:moveTo>
                  <a:lnTo>
                    <a:pt x="36371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011E8AE-12C1-DA3A-B0E0-D39624D22A5E}"/>
                </a:ext>
              </a:extLst>
            </p:cNvPr>
            <p:cNvSpPr/>
            <p:nvPr/>
          </p:nvSpPr>
          <p:spPr>
            <a:xfrm>
              <a:off x="7488589" y="3666762"/>
              <a:ext cx="363716" cy="124148"/>
            </a:xfrm>
            <a:custGeom>
              <a:avLst/>
              <a:gdLst>
                <a:gd name="connsiteX0" fmla="*/ 0 w 363716"/>
                <a:gd name="connsiteY0" fmla="*/ 0 h 124148"/>
                <a:gd name="connsiteX1" fmla="*/ 363716 w 363716"/>
                <a:gd name="connsiteY1" fmla="*/ 124148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0"/>
                  </a:moveTo>
                  <a:lnTo>
                    <a:pt x="363716" y="12414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F3EA338-476A-334B-2836-AB7AD05C41CD}"/>
                </a:ext>
              </a:extLst>
            </p:cNvPr>
            <p:cNvSpPr/>
            <p:nvPr/>
          </p:nvSpPr>
          <p:spPr>
            <a:xfrm>
              <a:off x="7459249" y="3714166"/>
              <a:ext cx="421789" cy="417424"/>
            </a:xfrm>
            <a:custGeom>
              <a:avLst/>
              <a:gdLst>
                <a:gd name="connsiteX0" fmla="*/ 0 w 421789"/>
                <a:gd name="connsiteY0" fmla="*/ 0 h 417424"/>
                <a:gd name="connsiteX1" fmla="*/ 421789 w 421789"/>
                <a:gd name="connsiteY1" fmla="*/ 417425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0"/>
                  </a:moveTo>
                  <a:lnTo>
                    <a:pt x="421789" y="417425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9782AFE-9A3A-4C30-2ABA-29D7FC6BDF28}"/>
                </a:ext>
              </a:extLst>
            </p:cNvPr>
            <p:cNvSpPr/>
            <p:nvPr/>
          </p:nvSpPr>
          <p:spPr>
            <a:xfrm>
              <a:off x="7585944" y="4090006"/>
              <a:ext cx="266118" cy="89837"/>
            </a:xfrm>
            <a:custGeom>
              <a:avLst/>
              <a:gdLst>
                <a:gd name="connsiteX0" fmla="*/ 0 w 266118"/>
                <a:gd name="connsiteY0" fmla="*/ 0 h 89837"/>
                <a:gd name="connsiteX1" fmla="*/ 266118 w 266118"/>
                <a:gd name="connsiteY1" fmla="*/ 89838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8" h="89837">
                  <a:moveTo>
                    <a:pt x="0" y="0"/>
                  </a:moveTo>
                  <a:lnTo>
                    <a:pt x="266118" y="8983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A8B1F02-5E34-180B-E1AC-7AB0A4715D3A}"/>
                </a:ext>
              </a:extLst>
            </p:cNvPr>
            <p:cNvSpPr/>
            <p:nvPr/>
          </p:nvSpPr>
          <p:spPr>
            <a:xfrm>
              <a:off x="7580973" y="3877232"/>
              <a:ext cx="275576" cy="125603"/>
            </a:xfrm>
            <a:custGeom>
              <a:avLst/>
              <a:gdLst>
                <a:gd name="connsiteX0" fmla="*/ 0 w 275576"/>
                <a:gd name="connsiteY0" fmla="*/ 125604 h 125603"/>
                <a:gd name="connsiteX1" fmla="*/ 275576 w 275576"/>
                <a:gd name="connsiteY1" fmla="*/ 0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6" h="125603">
                  <a:moveTo>
                    <a:pt x="0" y="125604"/>
                  </a:moveTo>
                  <a:lnTo>
                    <a:pt x="27557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BB4D635-95A2-B09D-9B79-A915C3867257}"/>
                </a:ext>
              </a:extLst>
            </p:cNvPr>
            <p:cNvSpPr/>
            <p:nvPr/>
          </p:nvSpPr>
          <p:spPr>
            <a:xfrm>
              <a:off x="7545692" y="3522851"/>
              <a:ext cx="345893" cy="434883"/>
            </a:xfrm>
            <a:custGeom>
              <a:avLst/>
              <a:gdLst>
                <a:gd name="connsiteX0" fmla="*/ 0 w 345893"/>
                <a:gd name="connsiteY0" fmla="*/ 434884 h 434883"/>
                <a:gd name="connsiteX1" fmla="*/ 345894 w 345893"/>
                <a:gd name="connsiteY1" fmla="*/ 0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3" h="434883">
                  <a:moveTo>
                    <a:pt x="0" y="434884"/>
                  </a:moveTo>
                  <a:lnTo>
                    <a:pt x="345894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761E194-485F-C267-BF0A-CF2603418529}"/>
                </a:ext>
              </a:extLst>
            </p:cNvPr>
            <p:cNvSpPr/>
            <p:nvPr/>
          </p:nvSpPr>
          <p:spPr>
            <a:xfrm>
              <a:off x="7523506" y="3149194"/>
              <a:ext cx="390388" cy="794598"/>
            </a:xfrm>
            <a:custGeom>
              <a:avLst/>
              <a:gdLst>
                <a:gd name="connsiteX0" fmla="*/ 0 w 390388"/>
                <a:gd name="connsiteY0" fmla="*/ 794599 h 794598"/>
                <a:gd name="connsiteX1" fmla="*/ 390389 w 390388"/>
                <a:gd name="connsiteY1" fmla="*/ 0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794599"/>
                  </a:moveTo>
                  <a:lnTo>
                    <a:pt x="3903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84D8C1-FDCB-2E76-8F1F-CB9B5F1A9B7B}"/>
                </a:ext>
              </a:extLst>
            </p:cNvPr>
            <p:cNvSpPr/>
            <p:nvPr/>
          </p:nvSpPr>
          <p:spPr>
            <a:xfrm>
              <a:off x="8083023" y="4089400"/>
              <a:ext cx="266118" cy="89837"/>
            </a:xfrm>
            <a:custGeom>
              <a:avLst/>
              <a:gdLst>
                <a:gd name="connsiteX0" fmla="*/ 0 w 266118"/>
                <a:gd name="connsiteY0" fmla="*/ 89838 h 89837"/>
                <a:gd name="connsiteX1" fmla="*/ 266118 w 266118"/>
                <a:gd name="connsiteY1" fmla="*/ 0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8" h="89837">
                  <a:moveTo>
                    <a:pt x="0" y="89838"/>
                  </a:moveTo>
                  <a:lnTo>
                    <a:pt x="266118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2D7C04F-7F01-F688-0F7D-3E810C6E61E2}"/>
                </a:ext>
              </a:extLst>
            </p:cNvPr>
            <p:cNvSpPr/>
            <p:nvPr/>
          </p:nvSpPr>
          <p:spPr>
            <a:xfrm>
              <a:off x="8053319" y="3713318"/>
              <a:ext cx="421789" cy="417424"/>
            </a:xfrm>
            <a:custGeom>
              <a:avLst/>
              <a:gdLst>
                <a:gd name="connsiteX0" fmla="*/ 0 w 421789"/>
                <a:gd name="connsiteY0" fmla="*/ 417425 h 417424"/>
                <a:gd name="connsiteX1" fmla="*/ 421789 w 421789"/>
                <a:gd name="connsiteY1" fmla="*/ 0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417425"/>
                  </a:moveTo>
                  <a:lnTo>
                    <a:pt x="4217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E5B00CE-24D4-C324-5EE6-33EC27428452}"/>
                </a:ext>
              </a:extLst>
            </p:cNvPr>
            <p:cNvSpPr/>
            <p:nvPr/>
          </p:nvSpPr>
          <p:spPr>
            <a:xfrm>
              <a:off x="8020584" y="3312866"/>
              <a:ext cx="390388" cy="794598"/>
            </a:xfrm>
            <a:custGeom>
              <a:avLst/>
              <a:gdLst>
                <a:gd name="connsiteX0" fmla="*/ 0 w 390388"/>
                <a:gd name="connsiteY0" fmla="*/ 794599 h 794598"/>
                <a:gd name="connsiteX1" fmla="*/ 390389 w 390388"/>
                <a:gd name="connsiteY1" fmla="*/ 0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794599"/>
                  </a:moveTo>
                  <a:lnTo>
                    <a:pt x="390389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B02212B-68B6-1511-AF2D-AA402F2BF8E2}"/>
                </a:ext>
              </a:extLst>
            </p:cNvPr>
            <p:cNvSpPr/>
            <p:nvPr/>
          </p:nvSpPr>
          <p:spPr>
            <a:xfrm>
              <a:off x="8078051" y="3878445"/>
              <a:ext cx="275576" cy="125603"/>
            </a:xfrm>
            <a:custGeom>
              <a:avLst/>
              <a:gdLst>
                <a:gd name="connsiteX0" fmla="*/ 0 w 275576"/>
                <a:gd name="connsiteY0" fmla="*/ 0 h 125603"/>
                <a:gd name="connsiteX1" fmla="*/ 275576 w 275576"/>
                <a:gd name="connsiteY1" fmla="*/ 125604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6" h="125603">
                  <a:moveTo>
                    <a:pt x="0" y="0"/>
                  </a:moveTo>
                  <a:lnTo>
                    <a:pt x="275576" y="125604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2C4FCE1-2867-6373-FDA9-F235B9FCD52D}"/>
                </a:ext>
              </a:extLst>
            </p:cNvPr>
            <p:cNvSpPr/>
            <p:nvPr/>
          </p:nvSpPr>
          <p:spPr>
            <a:xfrm>
              <a:off x="8082659" y="3666035"/>
              <a:ext cx="363716" cy="124148"/>
            </a:xfrm>
            <a:custGeom>
              <a:avLst/>
              <a:gdLst>
                <a:gd name="connsiteX0" fmla="*/ 0 w 363716"/>
                <a:gd name="connsiteY0" fmla="*/ 124148 h 124148"/>
                <a:gd name="connsiteX1" fmla="*/ 363716 w 363716"/>
                <a:gd name="connsiteY1" fmla="*/ 0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124148"/>
                  </a:moveTo>
                  <a:lnTo>
                    <a:pt x="36371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2302051-AA9B-7D8D-CB66-D2E9184AAC07}"/>
                </a:ext>
              </a:extLst>
            </p:cNvPr>
            <p:cNvSpPr/>
            <p:nvPr/>
          </p:nvSpPr>
          <p:spPr>
            <a:xfrm>
              <a:off x="8042771" y="3298560"/>
              <a:ext cx="345893" cy="434883"/>
            </a:xfrm>
            <a:custGeom>
              <a:avLst/>
              <a:gdLst>
                <a:gd name="connsiteX0" fmla="*/ 0 w 345893"/>
                <a:gd name="connsiteY0" fmla="*/ 434884 h 434883"/>
                <a:gd name="connsiteX1" fmla="*/ 345894 w 345893"/>
                <a:gd name="connsiteY1" fmla="*/ 0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3" h="434883">
                  <a:moveTo>
                    <a:pt x="0" y="434884"/>
                  </a:moveTo>
                  <a:lnTo>
                    <a:pt x="345894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24B687F-94EE-A883-7A5F-E5CDC3DAD533}"/>
                </a:ext>
              </a:extLst>
            </p:cNvPr>
            <p:cNvSpPr/>
            <p:nvPr/>
          </p:nvSpPr>
          <p:spPr>
            <a:xfrm>
              <a:off x="8078051" y="3252853"/>
              <a:ext cx="275576" cy="125603"/>
            </a:xfrm>
            <a:custGeom>
              <a:avLst/>
              <a:gdLst>
                <a:gd name="connsiteX0" fmla="*/ 0 w 275576"/>
                <a:gd name="connsiteY0" fmla="*/ 125603 h 125603"/>
                <a:gd name="connsiteX1" fmla="*/ 275576 w 275576"/>
                <a:gd name="connsiteY1" fmla="*/ 0 h 12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576" h="125603">
                  <a:moveTo>
                    <a:pt x="0" y="125603"/>
                  </a:moveTo>
                  <a:lnTo>
                    <a:pt x="275576" y="0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1256172-C7D6-65F9-F6BD-425A7E584A32}"/>
                </a:ext>
              </a:extLst>
            </p:cNvPr>
            <p:cNvSpPr/>
            <p:nvPr/>
          </p:nvSpPr>
          <p:spPr>
            <a:xfrm>
              <a:off x="8082659" y="3466718"/>
              <a:ext cx="363716" cy="124148"/>
            </a:xfrm>
            <a:custGeom>
              <a:avLst/>
              <a:gdLst>
                <a:gd name="connsiteX0" fmla="*/ 0 w 363716"/>
                <a:gd name="connsiteY0" fmla="*/ 0 h 124148"/>
                <a:gd name="connsiteX1" fmla="*/ 363716 w 363716"/>
                <a:gd name="connsiteY1" fmla="*/ 124148 h 12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716" h="124148">
                  <a:moveTo>
                    <a:pt x="0" y="0"/>
                  </a:moveTo>
                  <a:lnTo>
                    <a:pt x="363716" y="12414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4405BE9-C3C7-406B-CB8A-16C6C001E475}"/>
                </a:ext>
              </a:extLst>
            </p:cNvPr>
            <p:cNvSpPr/>
            <p:nvPr/>
          </p:nvSpPr>
          <p:spPr>
            <a:xfrm>
              <a:off x="8042771" y="3523458"/>
              <a:ext cx="345893" cy="434883"/>
            </a:xfrm>
            <a:custGeom>
              <a:avLst/>
              <a:gdLst>
                <a:gd name="connsiteX0" fmla="*/ 0 w 345893"/>
                <a:gd name="connsiteY0" fmla="*/ 0 h 434883"/>
                <a:gd name="connsiteX1" fmla="*/ 345894 w 345893"/>
                <a:gd name="connsiteY1" fmla="*/ 434883 h 43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93" h="434883">
                  <a:moveTo>
                    <a:pt x="0" y="0"/>
                  </a:moveTo>
                  <a:lnTo>
                    <a:pt x="345894" y="434883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ABB6B23-B267-C014-9EBA-46015E7D2A58}"/>
                </a:ext>
              </a:extLst>
            </p:cNvPr>
            <p:cNvSpPr/>
            <p:nvPr/>
          </p:nvSpPr>
          <p:spPr>
            <a:xfrm>
              <a:off x="8083023" y="3077663"/>
              <a:ext cx="266118" cy="89837"/>
            </a:xfrm>
            <a:custGeom>
              <a:avLst/>
              <a:gdLst>
                <a:gd name="connsiteX0" fmla="*/ 0 w 266118"/>
                <a:gd name="connsiteY0" fmla="*/ 0 h 89837"/>
                <a:gd name="connsiteX1" fmla="*/ 266118 w 266118"/>
                <a:gd name="connsiteY1" fmla="*/ 89838 h 8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18" h="89837">
                  <a:moveTo>
                    <a:pt x="0" y="0"/>
                  </a:moveTo>
                  <a:lnTo>
                    <a:pt x="266118" y="89838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A021FE1-5EF4-CD7E-C896-D963201026B6}"/>
                </a:ext>
              </a:extLst>
            </p:cNvPr>
            <p:cNvSpPr/>
            <p:nvPr/>
          </p:nvSpPr>
          <p:spPr>
            <a:xfrm>
              <a:off x="8053319" y="3126158"/>
              <a:ext cx="421789" cy="417424"/>
            </a:xfrm>
            <a:custGeom>
              <a:avLst/>
              <a:gdLst>
                <a:gd name="connsiteX0" fmla="*/ 0 w 421789"/>
                <a:gd name="connsiteY0" fmla="*/ 0 h 417424"/>
                <a:gd name="connsiteX1" fmla="*/ 421789 w 421789"/>
                <a:gd name="connsiteY1" fmla="*/ 417425 h 4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789" h="417424">
                  <a:moveTo>
                    <a:pt x="0" y="0"/>
                  </a:moveTo>
                  <a:lnTo>
                    <a:pt x="421789" y="417425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E82A46A-09D9-7AC8-D8B7-ED1F66047C0C}"/>
                </a:ext>
              </a:extLst>
            </p:cNvPr>
            <p:cNvSpPr/>
            <p:nvPr/>
          </p:nvSpPr>
          <p:spPr>
            <a:xfrm>
              <a:off x="8020584" y="3149436"/>
              <a:ext cx="390388" cy="794598"/>
            </a:xfrm>
            <a:custGeom>
              <a:avLst/>
              <a:gdLst>
                <a:gd name="connsiteX0" fmla="*/ 0 w 390388"/>
                <a:gd name="connsiteY0" fmla="*/ 0 h 794598"/>
                <a:gd name="connsiteX1" fmla="*/ 390389 w 390388"/>
                <a:gd name="connsiteY1" fmla="*/ 794599 h 79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388" h="794598">
                  <a:moveTo>
                    <a:pt x="0" y="0"/>
                  </a:moveTo>
                  <a:lnTo>
                    <a:pt x="390389" y="794599"/>
                  </a:lnTo>
                </a:path>
              </a:pathLst>
            </a:custGeom>
            <a:noFill/>
            <a:ln w="12123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492F0A4-8530-6BE7-DFAA-4A44551A492C}"/>
              </a:ext>
            </a:extLst>
          </p:cNvPr>
          <p:cNvSpPr txBox="1"/>
          <p:nvPr/>
        </p:nvSpPr>
        <p:spPr>
          <a:xfrm>
            <a:off x="7305444" y="2114996"/>
            <a:ext cx="135966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Discriminator </a:t>
            </a:r>
          </a:p>
          <a:p>
            <a:pPr algn="ctr"/>
            <a:r>
              <a:rPr lang="en-GB" sz="130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</a:t>
            </a:r>
            <a:r>
              <a:rPr lang="en-GB" sz="130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r </a:t>
            </a:r>
          </a:p>
          <a:p>
            <a:pPr algn="ctr"/>
            <a:r>
              <a:rPr lang="en-GB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Critic    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F64FD9-1D07-5104-8711-D2AEB43166C2}"/>
              </a:ext>
            </a:extLst>
          </p:cNvPr>
          <p:cNvGrpSpPr/>
          <p:nvPr/>
        </p:nvGrpSpPr>
        <p:grpSpPr>
          <a:xfrm>
            <a:off x="5930792" y="3586381"/>
            <a:ext cx="1245849" cy="460342"/>
            <a:chOff x="5930792" y="3586381"/>
            <a:chExt cx="1245849" cy="460342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9535D7-6B59-2CC5-3D0A-2C9C38EF8477}"/>
                </a:ext>
              </a:extLst>
            </p:cNvPr>
            <p:cNvSpPr/>
            <p:nvPr/>
          </p:nvSpPr>
          <p:spPr>
            <a:xfrm>
              <a:off x="5930792" y="3634633"/>
              <a:ext cx="1173106" cy="412090"/>
            </a:xfrm>
            <a:custGeom>
              <a:avLst/>
              <a:gdLst>
                <a:gd name="connsiteX0" fmla="*/ 0 w 1173106"/>
                <a:gd name="connsiteY0" fmla="*/ 412091 h 412090"/>
                <a:gd name="connsiteX1" fmla="*/ 515265 w 1173106"/>
                <a:gd name="connsiteY1" fmla="*/ 412091 h 412090"/>
                <a:gd name="connsiteX2" fmla="*/ 636503 w 1173106"/>
                <a:gd name="connsiteY2" fmla="*/ 290852 h 412090"/>
                <a:gd name="connsiteX3" fmla="*/ 636503 w 1173106"/>
                <a:gd name="connsiteY3" fmla="*/ 121118 h 412090"/>
                <a:gd name="connsiteX4" fmla="*/ 757742 w 1173106"/>
                <a:gd name="connsiteY4" fmla="*/ 0 h 412090"/>
                <a:gd name="connsiteX5" fmla="*/ 1173106 w 1173106"/>
                <a:gd name="connsiteY5" fmla="*/ 243 h 41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106" h="412090">
                  <a:moveTo>
                    <a:pt x="0" y="412091"/>
                  </a:moveTo>
                  <a:lnTo>
                    <a:pt x="515265" y="412091"/>
                  </a:lnTo>
                  <a:cubicBezTo>
                    <a:pt x="596094" y="412091"/>
                    <a:pt x="636503" y="371682"/>
                    <a:pt x="636503" y="290852"/>
                  </a:cubicBezTo>
                  <a:lnTo>
                    <a:pt x="636503" y="121118"/>
                  </a:lnTo>
                  <a:cubicBezTo>
                    <a:pt x="636503" y="40288"/>
                    <a:pt x="676912" y="-85"/>
                    <a:pt x="757742" y="0"/>
                  </a:cubicBezTo>
                  <a:lnTo>
                    <a:pt x="1173106" y="243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17F0F5F-5BF9-3AB3-E721-93B4C77765B4}"/>
                </a:ext>
              </a:extLst>
            </p:cNvPr>
            <p:cNvSpPr/>
            <p:nvPr/>
          </p:nvSpPr>
          <p:spPr>
            <a:xfrm>
              <a:off x="7079651" y="3586381"/>
              <a:ext cx="96990" cy="96990"/>
            </a:xfrm>
            <a:custGeom>
              <a:avLst/>
              <a:gdLst>
                <a:gd name="connsiteX0" fmla="*/ 96991 w 96990"/>
                <a:gd name="connsiteY0" fmla="*/ 48495 h 96990"/>
                <a:gd name="connsiteX1" fmla="*/ 0 w 96990"/>
                <a:gd name="connsiteY1" fmla="*/ 96991 h 96990"/>
                <a:gd name="connsiteX2" fmla="*/ 24248 w 96990"/>
                <a:gd name="connsiteY2" fmla="*/ 48495 h 96990"/>
                <a:gd name="connsiteX3" fmla="*/ 121 w 96990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96991" y="48495"/>
                  </a:moveTo>
                  <a:lnTo>
                    <a:pt x="0" y="96991"/>
                  </a:lnTo>
                  <a:lnTo>
                    <a:pt x="24248" y="48495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4354B499-CEE5-0422-7DE5-12429DE0E205}"/>
              </a:ext>
            </a:extLst>
          </p:cNvPr>
          <p:cNvGrpSpPr/>
          <p:nvPr/>
        </p:nvGrpSpPr>
        <p:grpSpPr>
          <a:xfrm>
            <a:off x="5955040" y="2264515"/>
            <a:ext cx="1196989" cy="679905"/>
            <a:chOff x="5955040" y="2264515"/>
            <a:chExt cx="1196989" cy="679905"/>
          </a:xfrm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D4AFEEF-FF3D-00EC-34C9-4C925A364CC4}"/>
                </a:ext>
              </a:extLst>
            </p:cNvPr>
            <p:cNvSpPr/>
            <p:nvPr/>
          </p:nvSpPr>
          <p:spPr>
            <a:xfrm>
              <a:off x="5955040" y="2264515"/>
              <a:ext cx="1124246" cy="631653"/>
            </a:xfrm>
            <a:custGeom>
              <a:avLst/>
              <a:gdLst>
                <a:gd name="connsiteX0" fmla="*/ 0 w 1124246"/>
                <a:gd name="connsiteY0" fmla="*/ 0 h 631653"/>
                <a:gd name="connsiteX1" fmla="*/ 503141 w 1124246"/>
                <a:gd name="connsiteY1" fmla="*/ 0 h 631653"/>
                <a:gd name="connsiteX2" fmla="*/ 624380 w 1124246"/>
                <a:gd name="connsiteY2" fmla="*/ 121239 h 631653"/>
                <a:gd name="connsiteX3" fmla="*/ 624380 w 1124246"/>
                <a:gd name="connsiteY3" fmla="*/ 510415 h 631653"/>
                <a:gd name="connsiteX4" fmla="*/ 745618 w 1124246"/>
                <a:gd name="connsiteY4" fmla="*/ 631654 h 631653"/>
                <a:gd name="connsiteX5" fmla="*/ 1124247 w 1124246"/>
                <a:gd name="connsiteY5" fmla="*/ 631411 h 63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4246" h="631653">
                  <a:moveTo>
                    <a:pt x="0" y="0"/>
                  </a:moveTo>
                  <a:lnTo>
                    <a:pt x="503141" y="0"/>
                  </a:lnTo>
                  <a:cubicBezTo>
                    <a:pt x="583971" y="0"/>
                    <a:pt x="624380" y="40409"/>
                    <a:pt x="624380" y="121239"/>
                  </a:cubicBezTo>
                  <a:lnTo>
                    <a:pt x="624380" y="510415"/>
                  </a:lnTo>
                  <a:cubicBezTo>
                    <a:pt x="624380" y="591245"/>
                    <a:pt x="664789" y="631654"/>
                    <a:pt x="745618" y="631654"/>
                  </a:cubicBezTo>
                  <a:lnTo>
                    <a:pt x="1124247" y="631411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1BDE781-7F28-DACE-F3BA-F0B274EF6035}"/>
                </a:ext>
              </a:extLst>
            </p:cNvPr>
            <p:cNvSpPr/>
            <p:nvPr/>
          </p:nvSpPr>
          <p:spPr>
            <a:xfrm>
              <a:off x="7055039" y="2847430"/>
              <a:ext cx="96990" cy="96990"/>
            </a:xfrm>
            <a:custGeom>
              <a:avLst/>
              <a:gdLst>
                <a:gd name="connsiteX0" fmla="*/ 96991 w 96990"/>
                <a:gd name="connsiteY0" fmla="*/ 48495 h 96990"/>
                <a:gd name="connsiteX1" fmla="*/ 0 w 96990"/>
                <a:gd name="connsiteY1" fmla="*/ 96991 h 96990"/>
                <a:gd name="connsiteX2" fmla="*/ 24248 w 96990"/>
                <a:gd name="connsiteY2" fmla="*/ 48495 h 96990"/>
                <a:gd name="connsiteX3" fmla="*/ 0 w 96990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96991" y="48495"/>
                  </a:moveTo>
                  <a:lnTo>
                    <a:pt x="0" y="96991"/>
                  </a:lnTo>
                  <a:lnTo>
                    <a:pt x="24248" y="48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EB2A7D6-3A26-1E40-DCBA-D51ED4714EE4}"/>
              </a:ext>
            </a:extLst>
          </p:cNvPr>
          <p:cNvGrpSpPr/>
          <p:nvPr/>
        </p:nvGrpSpPr>
        <p:grpSpPr>
          <a:xfrm>
            <a:off x="7925170" y="1658321"/>
            <a:ext cx="2509641" cy="372929"/>
            <a:chOff x="7925170" y="1658321"/>
            <a:chExt cx="2509641" cy="372929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BCFB83B-3080-10B4-1867-96F368CBEB4A}"/>
                </a:ext>
              </a:extLst>
            </p:cNvPr>
            <p:cNvSpPr/>
            <p:nvPr/>
          </p:nvSpPr>
          <p:spPr>
            <a:xfrm>
              <a:off x="7973665" y="1658321"/>
              <a:ext cx="2461146" cy="300187"/>
            </a:xfrm>
            <a:custGeom>
              <a:avLst/>
              <a:gdLst>
                <a:gd name="connsiteX0" fmla="*/ 2461147 w 2461146"/>
                <a:gd name="connsiteY0" fmla="*/ 254601 h 300187"/>
                <a:gd name="connsiteX1" fmla="*/ 2461147 w 2461146"/>
                <a:gd name="connsiteY1" fmla="*/ 121239 h 300187"/>
                <a:gd name="connsiteX2" fmla="*/ 2339908 w 2461146"/>
                <a:gd name="connsiteY2" fmla="*/ 0 h 300187"/>
                <a:gd name="connsiteX3" fmla="*/ 121239 w 2461146"/>
                <a:gd name="connsiteY3" fmla="*/ 0 h 300187"/>
                <a:gd name="connsiteX4" fmla="*/ 0 w 2461146"/>
                <a:gd name="connsiteY4" fmla="*/ 121239 h 300187"/>
                <a:gd name="connsiteX5" fmla="*/ 0 w 2461146"/>
                <a:gd name="connsiteY5" fmla="*/ 300187 h 3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1146" h="300187">
                  <a:moveTo>
                    <a:pt x="2461147" y="254601"/>
                  </a:moveTo>
                  <a:lnTo>
                    <a:pt x="2461147" y="121239"/>
                  </a:lnTo>
                  <a:cubicBezTo>
                    <a:pt x="2461147" y="40412"/>
                    <a:pt x="2420738" y="0"/>
                    <a:pt x="2339908" y="0"/>
                  </a:cubicBezTo>
                  <a:lnTo>
                    <a:pt x="121239" y="0"/>
                  </a:lnTo>
                  <a:cubicBezTo>
                    <a:pt x="40409" y="0"/>
                    <a:pt x="0" y="40412"/>
                    <a:pt x="0" y="121239"/>
                  </a:cubicBezTo>
                  <a:lnTo>
                    <a:pt x="0" y="300187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E804C7A-2A47-858D-E6CF-7C6C615BF24B}"/>
                </a:ext>
              </a:extLst>
            </p:cNvPr>
            <p:cNvSpPr/>
            <p:nvPr/>
          </p:nvSpPr>
          <p:spPr>
            <a:xfrm>
              <a:off x="7925170" y="1934260"/>
              <a:ext cx="96990" cy="96990"/>
            </a:xfrm>
            <a:custGeom>
              <a:avLst/>
              <a:gdLst>
                <a:gd name="connsiteX0" fmla="*/ 48496 w 96990"/>
                <a:gd name="connsiteY0" fmla="*/ 96991 h 96990"/>
                <a:gd name="connsiteX1" fmla="*/ 0 w 96990"/>
                <a:gd name="connsiteY1" fmla="*/ 0 h 96990"/>
                <a:gd name="connsiteX2" fmla="*/ 48496 w 96990"/>
                <a:gd name="connsiteY2" fmla="*/ 24248 h 96990"/>
                <a:gd name="connsiteX3" fmla="*/ 96991 w 96990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48496" y="96991"/>
                  </a:moveTo>
                  <a:lnTo>
                    <a:pt x="0" y="0"/>
                  </a:lnTo>
                  <a:lnTo>
                    <a:pt x="48496" y="24248"/>
                  </a:lnTo>
                  <a:lnTo>
                    <a:pt x="96991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5EC37CEA-8B6E-5F46-79FB-A6107AB3CB8F}"/>
              </a:ext>
            </a:extLst>
          </p:cNvPr>
          <p:cNvSpPr/>
          <p:nvPr/>
        </p:nvSpPr>
        <p:spPr>
          <a:xfrm>
            <a:off x="9846804" y="1912922"/>
            <a:ext cx="1176015" cy="630441"/>
          </a:xfrm>
          <a:custGeom>
            <a:avLst/>
            <a:gdLst>
              <a:gd name="connsiteX0" fmla="*/ 0 w 1176015"/>
              <a:gd name="connsiteY0" fmla="*/ 0 h 630441"/>
              <a:gd name="connsiteX1" fmla="*/ 1176016 w 1176015"/>
              <a:gd name="connsiteY1" fmla="*/ 0 h 630441"/>
              <a:gd name="connsiteX2" fmla="*/ 1176016 w 1176015"/>
              <a:gd name="connsiteY2" fmla="*/ 630442 h 630441"/>
              <a:gd name="connsiteX3" fmla="*/ 0 w 1176015"/>
              <a:gd name="connsiteY3" fmla="*/ 630442 h 6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015" h="630441">
                <a:moveTo>
                  <a:pt x="0" y="0"/>
                </a:moveTo>
                <a:lnTo>
                  <a:pt x="1176016" y="0"/>
                </a:lnTo>
                <a:lnTo>
                  <a:pt x="1176016" y="630442"/>
                </a:lnTo>
                <a:lnTo>
                  <a:pt x="0" y="630442"/>
                </a:lnTo>
                <a:close/>
              </a:path>
            </a:pathLst>
          </a:custGeom>
          <a:solidFill>
            <a:srgbClr val="FFF2CC"/>
          </a:solidFill>
          <a:ln w="12123" cap="flat">
            <a:solidFill>
              <a:srgbClr val="D6B656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ln/>
                <a:solidFill>
                  <a:srgbClr val="000000"/>
                </a:solidFill>
                <a:latin typeface="Verdana"/>
                <a:ea typeface="Verdana"/>
                <a:rtl val="0"/>
              </a:rPr>
              <a:t>Discriminator</a:t>
            </a:r>
          </a:p>
          <a:p>
            <a:pPr algn="ctr"/>
            <a:r>
              <a:rPr lang="en-GB" sz="1200" dirty="0">
                <a:ln/>
                <a:solidFill>
                  <a:srgbClr val="000000"/>
                </a:solidFill>
                <a:latin typeface="Verdana"/>
                <a:ea typeface="Verdana"/>
                <a:rtl val="0"/>
              </a:rPr>
              <a:t>Loss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338EFC3-BE06-9C56-0484-49CCBE6C620A}"/>
              </a:ext>
            </a:extLst>
          </p:cNvPr>
          <p:cNvGrpSpPr/>
          <p:nvPr/>
        </p:nvGrpSpPr>
        <p:grpSpPr>
          <a:xfrm>
            <a:off x="3063496" y="4580175"/>
            <a:ext cx="7371315" cy="1333626"/>
            <a:chOff x="3063496" y="4580175"/>
            <a:chExt cx="7371315" cy="1333626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A4DA9-82B1-C40C-2B18-CF8D72B3EA41}"/>
                </a:ext>
              </a:extLst>
            </p:cNvPr>
            <p:cNvSpPr/>
            <p:nvPr/>
          </p:nvSpPr>
          <p:spPr>
            <a:xfrm>
              <a:off x="3111991" y="4580175"/>
              <a:ext cx="7322820" cy="1333626"/>
            </a:xfrm>
            <a:custGeom>
              <a:avLst/>
              <a:gdLst>
                <a:gd name="connsiteX0" fmla="*/ 7322821 w 7322820"/>
                <a:gd name="connsiteY0" fmla="*/ 0 h 1333626"/>
                <a:gd name="connsiteX1" fmla="*/ 7322821 w 7322820"/>
                <a:gd name="connsiteY1" fmla="*/ 1212388 h 1333626"/>
                <a:gd name="connsiteX2" fmla="*/ 7201582 w 7322820"/>
                <a:gd name="connsiteY2" fmla="*/ 1333626 h 1333626"/>
                <a:gd name="connsiteX3" fmla="*/ 121239 w 7322820"/>
                <a:gd name="connsiteY3" fmla="*/ 1333626 h 1333626"/>
                <a:gd name="connsiteX4" fmla="*/ 0 w 7322820"/>
                <a:gd name="connsiteY4" fmla="*/ 1212388 h 1333626"/>
                <a:gd name="connsiteX5" fmla="*/ 0 w 7322820"/>
                <a:gd name="connsiteY5" fmla="*/ 536360 h 1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22820" h="1333626">
                  <a:moveTo>
                    <a:pt x="7322821" y="0"/>
                  </a:moveTo>
                  <a:lnTo>
                    <a:pt x="7322821" y="1212388"/>
                  </a:lnTo>
                  <a:cubicBezTo>
                    <a:pt x="7322821" y="1293217"/>
                    <a:pt x="7282412" y="1333626"/>
                    <a:pt x="7201582" y="1333626"/>
                  </a:cubicBezTo>
                  <a:lnTo>
                    <a:pt x="121239" y="1333626"/>
                  </a:lnTo>
                  <a:cubicBezTo>
                    <a:pt x="40409" y="1333626"/>
                    <a:pt x="0" y="1293217"/>
                    <a:pt x="0" y="1212388"/>
                  </a:cubicBezTo>
                  <a:lnTo>
                    <a:pt x="0" y="536360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A6879ABD-EB68-8C31-E887-848D1D597BB2}"/>
                </a:ext>
              </a:extLst>
            </p:cNvPr>
            <p:cNvSpPr/>
            <p:nvPr/>
          </p:nvSpPr>
          <p:spPr>
            <a:xfrm>
              <a:off x="3063496" y="5043791"/>
              <a:ext cx="96990" cy="96990"/>
            </a:xfrm>
            <a:custGeom>
              <a:avLst/>
              <a:gdLst>
                <a:gd name="connsiteX0" fmla="*/ 48496 w 96990"/>
                <a:gd name="connsiteY0" fmla="*/ 0 h 96990"/>
                <a:gd name="connsiteX1" fmla="*/ 96991 w 96990"/>
                <a:gd name="connsiteY1" fmla="*/ 96991 h 96990"/>
                <a:gd name="connsiteX2" fmla="*/ 48496 w 96990"/>
                <a:gd name="connsiteY2" fmla="*/ 72743 h 96990"/>
                <a:gd name="connsiteX3" fmla="*/ 0 w 96990"/>
                <a:gd name="connsiteY3" fmla="*/ 96991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48496" y="0"/>
                  </a:moveTo>
                  <a:lnTo>
                    <a:pt x="96991" y="96991"/>
                  </a:lnTo>
                  <a:lnTo>
                    <a:pt x="48496" y="72743"/>
                  </a:lnTo>
                  <a:lnTo>
                    <a:pt x="0" y="96991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90B38065-86B1-4FCA-0D54-C45F30F20B34}"/>
              </a:ext>
            </a:extLst>
          </p:cNvPr>
          <p:cNvSpPr/>
          <p:nvPr/>
        </p:nvSpPr>
        <p:spPr>
          <a:xfrm>
            <a:off x="9846804" y="3949733"/>
            <a:ext cx="1176015" cy="630441"/>
          </a:xfrm>
          <a:custGeom>
            <a:avLst/>
            <a:gdLst>
              <a:gd name="connsiteX0" fmla="*/ 0 w 1176015"/>
              <a:gd name="connsiteY0" fmla="*/ 0 h 630441"/>
              <a:gd name="connsiteX1" fmla="*/ 1176016 w 1176015"/>
              <a:gd name="connsiteY1" fmla="*/ 0 h 630441"/>
              <a:gd name="connsiteX2" fmla="*/ 1176016 w 1176015"/>
              <a:gd name="connsiteY2" fmla="*/ 630442 h 630441"/>
              <a:gd name="connsiteX3" fmla="*/ 0 w 1176015"/>
              <a:gd name="connsiteY3" fmla="*/ 630442 h 6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015" h="630441">
                <a:moveTo>
                  <a:pt x="0" y="0"/>
                </a:moveTo>
                <a:lnTo>
                  <a:pt x="1176016" y="0"/>
                </a:lnTo>
                <a:lnTo>
                  <a:pt x="1176016" y="630442"/>
                </a:lnTo>
                <a:lnTo>
                  <a:pt x="0" y="630442"/>
                </a:lnTo>
                <a:close/>
              </a:path>
            </a:pathLst>
          </a:custGeom>
          <a:solidFill>
            <a:srgbClr val="FFF2CC"/>
          </a:solidFill>
          <a:ln w="12123" cap="flat">
            <a:solidFill>
              <a:srgbClr val="D6B65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2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Generator</a:t>
            </a:r>
          </a:p>
          <a:p>
            <a:pPr algn="ctr"/>
            <a:r>
              <a:rPr lang="de-DE" sz="12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Loss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A6AA3B8-623C-0538-AF2B-DA28B2CC86B7}"/>
              </a:ext>
            </a:extLst>
          </p:cNvPr>
          <p:cNvGrpSpPr/>
          <p:nvPr/>
        </p:nvGrpSpPr>
        <p:grpSpPr>
          <a:xfrm>
            <a:off x="10386316" y="3549645"/>
            <a:ext cx="96990" cy="372930"/>
            <a:chOff x="10386316" y="3549645"/>
            <a:chExt cx="96990" cy="372930"/>
          </a:xfrm>
        </p:grpSpPr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919DF9A-DB88-C05A-951E-3AA9B4989AF1}"/>
                </a:ext>
              </a:extLst>
            </p:cNvPr>
            <p:cNvSpPr/>
            <p:nvPr/>
          </p:nvSpPr>
          <p:spPr>
            <a:xfrm>
              <a:off x="10434812" y="3549645"/>
              <a:ext cx="12123" cy="300187"/>
            </a:xfrm>
            <a:custGeom>
              <a:avLst/>
              <a:gdLst>
                <a:gd name="connsiteX0" fmla="*/ 0 w 12123"/>
                <a:gd name="connsiteY0" fmla="*/ 0 h 300187"/>
                <a:gd name="connsiteX1" fmla="*/ 0 w 12123"/>
                <a:gd name="connsiteY1" fmla="*/ 121239 h 300187"/>
                <a:gd name="connsiteX2" fmla="*/ 0 w 12123"/>
                <a:gd name="connsiteY2" fmla="*/ 200044 h 300187"/>
                <a:gd name="connsiteX3" fmla="*/ 0 w 12123"/>
                <a:gd name="connsiteY3" fmla="*/ 178827 h 300187"/>
                <a:gd name="connsiteX4" fmla="*/ 0 w 12123"/>
                <a:gd name="connsiteY4" fmla="*/ 228899 h 300187"/>
                <a:gd name="connsiteX5" fmla="*/ 0 w 12123"/>
                <a:gd name="connsiteY5" fmla="*/ 300187 h 3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3" h="300187">
                  <a:moveTo>
                    <a:pt x="0" y="0"/>
                  </a:moveTo>
                  <a:lnTo>
                    <a:pt x="0" y="121239"/>
                  </a:lnTo>
                  <a:cubicBezTo>
                    <a:pt x="0" y="202069"/>
                    <a:pt x="0" y="228329"/>
                    <a:pt x="0" y="200044"/>
                  </a:cubicBezTo>
                  <a:lnTo>
                    <a:pt x="0" y="178827"/>
                  </a:lnTo>
                  <a:cubicBezTo>
                    <a:pt x="0" y="164679"/>
                    <a:pt x="0" y="181373"/>
                    <a:pt x="0" y="228899"/>
                  </a:cubicBezTo>
                  <a:lnTo>
                    <a:pt x="0" y="300187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BEE9C67-32DA-6328-9599-009C80A18430}"/>
                </a:ext>
              </a:extLst>
            </p:cNvPr>
            <p:cNvSpPr/>
            <p:nvPr/>
          </p:nvSpPr>
          <p:spPr>
            <a:xfrm>
              <a:off x="10386316" y="3825585"/>
              <a:ext cx="96990" cy="96990"/>
            </a:xfrm>
            <a:custGeom>
              <a:avLst/>
              <a:gdLst>
                <a:gd name="connsiteX0" fmla="*/ 48496 w 96990"/>
                <a:gd name="connsiteY0" fmla="*/ 96991 h 96990"/>
                <a:gd name="connsiteX1" fmla="*/ 0 w 96990"/>
                <a:gd name="connsiteY1" fmla="*/ 0 h 96990"/>
                <a:gd name="connsiteX2" fmla="*/ 48496 w 96990"/>
                <a:gd name="connsiteY2" fmla="*/ 24248 h 96990"/>
                <a:gd name="connsiteX3" fmla="*/ 96991 w 96990"/>
                <a:gd name="connsiteY3" fmla="*/ 0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48496" y="96991"/>
                  </a:moveTo>
                  <a:lnTo>
                    <a:pt x="0" y="0"/>
                  </a:lnTo>
                  <a:lnTo>
                    <a:pt x="48496" y="24248"/>
                  </a:lnTo>
                  <a:lnTo>
                    <a:pt x="96991" y="0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A7913C0-5332-B606-145F-B3B5EF387618}"/>
              </a:ext>
            </a:extLst>
          </p:cNvPr>
          <p:cNvGrpSpPr/>
          <p:nvPr/>
        </p:nvGrpSpPr>
        <p:grpSpPr>
          <a:xfrm>
            <a:off x="10386316" y="2570521"/>
            <a:ext cx="96990" cy="348682"/>
            <a:chOff x="10386316" y="2570521"/>
            <a:chExt cx="96990" cy="348682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015D058-5CE1-44CA-538E-C09ABB77AE49}"/>
                </a:ext>
              </a:extLst>
            </p:cNvPr>
            <p:cNvSpPr/>
            <p:nvPr/>
          </p:nvSpPr>
          <p:spPr>
            <a:xfrm>
              <a:off x="10434812" y="2643264"/>
              <a:ext cx="12123" cy="275939"/>
            </a:xfrm>
            <a:custGeom>
              <a:avLst/>
              <a:gdLst>
                <a:gd name="connsiteX0" fmla="*/ 0 w 12123"/>
                <a:gd name="connsiteY0" fmla="*/ 275939 h 275939"/>
                <a:gd name="connsiteX1" fmla="*/ 0 w 12123"/>
                <a:gd name="connsiteY1" fmla="*/ 154701 h 275939"/>
                <a:gd name="connsiteX2" fmla="*/ 0 w 12123"/>
                <a:gd name="connsiteY2" fmla="*/ 88019 h 275939"/>
                <a:gd name="connsiteX3" fmla="*/ 0 w 12123"/>
                <a:gd name="connsiteY3" fmla="*/ 115298 h 275939"/>
                <a:gd name="connsiteX4" fmla="*/ 0 w 12123"/>
                <a:gd name="connsiteY4" fmla="*/ 71288 h 275939"/>
                <a:gd name="connsiteX5" fmla="*/ 0 w 12123"/>
                <a:gd name="connsiteY5" fmla="*/ 0 h 2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3" h="275939">
                  <a:moveTo>
                    <a:pt x="0" y="275939"/>
                  </a:moveTo>
                  <a:lnTo>
                    <a:pt x="0" y="154701"/>
                  </a:lnTo>
                  <a:cubicBezTo>
                    <a:pt x="0" y="73871"/>
                    <a:pt x="0" y="51648"/>
                    <a:pt x="0" y="88019"/>
                  </a:cubicBezTo>
                  <a:lnTo>
                    <a:pt x="0" y="115298"/>
                  </a:lnTo>
                  <a:cubicBezTo>
                    <a:pt x="0" y="133484"/>
                    <a:pt x="0" y="118814"/>
                    <a:pt x="0" y="71288"/>
                  </a:cubicBezTo>
                  <a:lnTo>
                    <a:pt x="0" y="0"/>
                  </a:lnTo>
                </a:path>
              </a:pathLst>
            </a:custGeom>
            <a:noFill/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EBF3364-FCF5-F422-3154-0EDD48B3CAFD}"/>
                </a:ext>
              </a:extLst>
            </p:cNvPr>
            <p:cNvSpPr/>
            <p:nvPr/>
          </p:nvSpPr>
          <p:spPr>
            <a:xfrm>
              <a:off x="10386316" y="2570521"/>
              <a:ext cx="96990" cy="96990"/>
            </a:xfrm>
            <a:custGeom>
              <a:avLst/>
              <a:gdLst>
                <a:gd name="connsiteX0" fmla="*/ 48496 w 96990"/>
                <a:gd name="connsiteY0" fmla="*/ 0 h 96990"/>
                <a:gd name="connsiteX1" fmla="*/ 96991 w 96990"/>
                <a:gd name="connsiteY1" fmla="*/ 96991 h 96990"/>
                <a:gd name="connsiteX2" fmla="*/ 48496 w 96990"/>
                <a:gd name="connsiteY2" fmla="*/ 72743 h 96990"/>
                <a:gd name="connsiteX3" fmla="*/ 0 w 96990"/>
                <a:gd name="connsiteY3" fmla="*/ 96991 h 9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0" h="96990">
                  <a:moveTo>
                    <a:pt x="48496" y="0"/>
                  </a:moveTo>
                  <a:lnTo>
                    <a:pt x="96991" y="96991"/>
                  </a:lnTo>
                  <a:lnTo>
                    <a:pt x="48496" y="72743"/>
                  </a:lnTo>
                  <a:lnTo>
                    <a:pt x="0" y="96991"/>
                  </a:lnTo>
                  <a:close/>
                </a:path>
              </a:pathLst>
            </a:custGeom>
            <a:solidFill>
              <a:srgbClr val="999999"/>
            </a:solidFill>
            <a:ln w="2424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91339DB9-0752-0D0E-CA8E-D23E34291B92}"/>
              </a:ext>
            </a:extLst>
          </p:cNvPr>
          <p:cNvSpPr/>
          <p:nvPr/>
        </p:nvSpPr>
        <p:spPr>
          <a:xfrm>
            <a:off x="9846804" y="2919204"/>
            <a:ext cx="1176015" cy="630441"/>
          </a:xfrm>
          <a:custGeom>
            <a:avLst/>
            <a:gdLst>
              <a:gd name="connsiteX0" fmla="*/ 0 w 1176015"/>
              <a:gd name="connsiteY0" fmla="*/ 0 h 630441"/>
              <a:gd name="connsiteX1" fmla="*/ 1176016 w 1176015"/>
              <a:gd name="connsiteY1" fmla="*/ 0 h 630441"/>
              <a:gd name="connsiteX2" fmla="*/ 1176016 w 1176015"/>
              <a:gd name="connsiteY2" fmla="*/ 630442 h 630441"/>
              <a:gd name="connsiteX3" fmla="*/ 0 w 1176015"/>
              <a:gd name="connsiteY3" fmla="*/ 630442 h 6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015" h="630441">
                <a:moveTo>
                  <a:pt x="0" y="0"/>
                </a:moveTo>
                <a:lnTo>
                  <a:pt x="1176016" y="0"/>
                </a:lnTo>
                <a:lnTo>
                  <a:pt x="1176016" y="630442"/>
                </a:lnTo>
                <a:lnTo>
                  <a:pt x="0" y="630442"/>
                </a:lnTo>
                <a:close/>
              </a:path>
            </a:pathLst>
          </a:custGeom>
          <a:solidFill>
            <a:srgbClr val="FFF2CC"/>
          </a:solidFill>
          <a:ln w="12123" cap="flat">
            <a:solidFill>
              <a:srgbClr val="D6B656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Evaluation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27187B0-B662-D603-D69F-0196AB30B7B4}"/>
              </a:ext>
            </a:extLst>
          </p:cNvPr>
          <p:cNvSpPr txBox="1"/>
          <p:nvPr/>
        </p:nvSpPr>
        <p:spPr>
          <a:xfrm>
            <a:off x="8736958" y="2891670"/>
            <a:ext cx="1019427" cy="273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spc="0" baseline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Real / Fake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EEC62F6-678A-7598-8BA4-BDE4E097D121}"/>
              </a:ext>
            </a:extLst>
          </p:cNvPr>
          <p:cNvSpPr txBox="1"/>
          <p:nvPr/>
        </p:nvSpPr>
        <p:spPr>
          <a:xfrm>
            <a:off x="7985278" y="1339814"/>
            <a:ext cx="2522787" cy="285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300" spc="0" baseline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Update Discriminator Weights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61BF8A7-9A8D-6213-94AC-44923B13A77C}"/>
              </a:ext>
            </a:extLst>
          </p:cNvPr>
          <p:cNvSpPr txBox="1"/>
          <p:nvPr/>
        </p:nvSpPr>
        <p:spPr>
          <a:xfrm>
            <a:off x="6874367" y="5591956"/>
            <a:ext cx="24017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Update Generator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C2CAF62-4378-1409-C816-EED64A27FA17}"/>
                  </a:ext>
                </a:extLst>
              </p:cNvPr>
              <p:cNvSpPr txBox="1"/>
              <p:nvPr/>
            </p:nvSpPr>
            <p:spPr>
              <a:xfrm>
                <a:off x="1234592" y="2264515"/>
                <a:ext cx="772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</m:ctrlPr>
                        </m:sSubPr>
                        <m:e>
                          <m:r>
                            <a:rPr lang="en-GB" sz="1600" b="0" i="1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𝑝</m:t>
                          </m:r>
                        </m:e>
                        <m:sub>
                          <m:r>
                            <a:rPr lang="en-GB" sz="1600" b="0" i="1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1600" b="0" i="1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</m:ctrlPr>
                        </m:dPr>
                        <m:e>
                          <m:r>
                            <a:rPr lang="en-GB" sz="1600" b="0" i="1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𝒵</m:t>
                          </m:r>
                        </m:e>
                      </m:d>
                    </m:oMath>
                  </m:oMathPara>
                </a14:m>
                <a:endParaRPr lang="de-DE" sz="1600" spc="0" baseline="0" dirty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endParaRPr>
              </a:p>
            </p:txBody>
          </p:sp>
        </mc:Choice>
        <mc:Fallback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C2CAF62-4378-1409-C816-EED64A27F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92" y="2264515"/>
                <a:ext cx="772326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TextBox 286">
            <a:extLst>
              <a:ext uri="{FF2B5EF4-FFF2-40B4-BE49-F238E27FC236}">
                <a16:creationId xmlns:a16="http://schemas.microsoft.com/office/drawing/2014/main" id="{C81186BE-EDCF-DB7B-1F64-9215A93B3E64}"/>
              </a:ext>
            </a:extLst>
          </p:cNvPr>
          <p:cNvSpPr txBox="1"/>
          <p:nvPr/>
        </p:nvSpPr>
        <p:spPr>
          <a:xfrm>
            <a:off x="1050422" y="195813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Noise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A0951B6-A8A2-264A-4F8E-B5FE4F2A4000}"/>
                  </a:ext>
                </a:extLst>
              </p:cNvPr>
              <p:cNvSpPr txBox="1"/>
              <p:nvPr/>
            </p:nvSpPr>
            <p:spPr>
              <a:xfrm>
                <a:off x="8026482" y="2485897"/>
                <a:ext cx="4054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𝐷</m:t>
                      </m:r>
                    </m:oMath>
                  </m:oMathPara>
                </a14:m>
                <a:endParaRPr lang="de-DE" sz="1600" spc="0" baseline="0" dirty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endParaRPr>
              </a:p>
            </p:txBody>
          </p:sp>
        </mc:Choice>
        <mc:Fallback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A0951B6-A8A2-264A-4F8E-B5FE4F2A4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82" y="2485897"/>
                <a:ext cx="40549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TextBox 288">
            <a:extLst>
              <a:ext uri="{FF2B5EF4-FFF2-40B4-BE49-F238E27FC236}">
                <a16:creationId xmlns:a16="http://schemas.microsoft.com/office/drawing/2014/main" id="{175ABD95-C21E-97BD-5E2A-CA00CF65EA12}"/>
              </a:ext>
            </a:extLst>
          </p:cNvPr>
          <p:cNvSpPr txBox="1"/>
          <p:nvPr/>
        </p:nvSpPr>
        <p:spPr>
          <a:xfrm>
            <a:off x="4148060" y="5129263"/>
            <a:ext cx="12885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00" spc="0" baseline="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Fake</a:t>
            </a:r>
          </a:p>
          <a:p>
            <a:pPr algn="ctr"/>
            <a:r>
              <a:rPr lang="de-DE" sz="1300" dirty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Data Space</a:t>
            </a:r>
            <a:endParaRPr lang="de-DE" sz="1300" spc="0" baseline="0" dirty="0">
              <a:ln/>
              <a:solidFill>
                <a:srgbClr val="000000"/>
              </a:solidFill>
              <a:latin typeface="Verdana"/>
              <a:ea typeface="Verdana"/>
              <a:sym typeface="Verdana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DC90322-DC75-8F17-676E-91F4003D9457}"/>
                  </a:ext>
                </a:extLst>
              </p:cNvPr>
              <p:cNvSpPr txBox="1"/>
              <p:nvPr/>
            </p:nvSpPr>
            <p:spPr>
              <a:xfrm>
                <a:off x="5353874" y="5191093"/>
                <a:ext cx="1029897" cy="36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𝐺</m:t>
                      </m:r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(</m:t>
                      </m:r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𝒵</m:t>
                      </m:r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;</m:t>
                      </m:r>
                      <m:sSub>
                        <m:sSubPr>
                          <m:ctrlPr>
                            <a:rPr lang="en-GB" sz="1600" b="0" i="0" spc="0" baseline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g</m:t>
                          </m:r>
                        </m:sub>
                      </m:sSub>
                      <m:r>
                        <a:rPr lang="en-GB" sz="1600" b="0" i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)</m:t>
                      </m:r>
                    </m:oMath>
                  </m:oMathPara>
                </a14:m>
                <a:endParaRPr lang="de-DE" sz="1600" spc="0" baseline="0" dirty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endParaRPr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DC90322-DC75-8F17-676E-91F4003D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874" y="5191093"/>
                <a:ext cx="1029897" cy="361766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30D11A06-0F0F-B9FC-B496-1C9DD1D64264}"/>
                  </a:ext>
                </a:extLst>
              </p:cNvPr>
              <p:cNvSpPr txBox="1"/>
              <p:nvPr/>
            </p:nvSpPr>
            <p:spPr>
              <a:xfrm>
                <a:off x="8712711" y="3316005"/>
                <a:ext cx="1113317" cy="28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pc="0" baseline="0" dirty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𝐷</m:t>
                      </m:r>
                      <m:d>
                        <m:dPr>
                          <m:ctrlPr>
                            <a:rPr lang="en-GB" sz="1100" b="0" i="1" spc="0" baseline="0" dirty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</m:ctrlPr>
                        </m:dPr>
                        <m:e>
                          <m:r>
                            <a:rPr lang="en-GB" sz="1100" b="0" i="1" spc="0" baseline="0" dirty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𝑥</m:t>
                          </m:r>
                        </m:e>
                      </m:d>
                      <m:r>
                        <a:rPr lang="en-GB" sz="1100" b="0" i="1" spc="0" baseline="0" dirty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/</m:t>
                      </m:r>
                      <m:r>
                        <a:rPr lang="en-GB" sz="1100" b="0" i="1" spc="0" baseline="0" dirty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𝐷</m:t>
                      </m:r>
                      <m:d>
                        <m:dPr>
                          <m:ctrlPr>
                            <a:rPr lang="en-GB" sz="1100" b="0" i="1" spc="0" baseline="0" dirty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</m:ctrlPr>
                        </m:dPr>
                        <m:e>
                          <m:r>
                            <a:rPr lang="en-GB" sz="1100" b="0" i="1" spc="0" baseline="0" dirty="0" smtClean="0">
                              <a:ln/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  <a:rtl val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1100" b="0" i="1" spc="0" baseline="0" dirty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GB" sz="1100" b="0" i="1" spc="0" baseline="0" dirty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  <a:rtl val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100" spc="0" baseline="0" dirty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endParaRPr>
              </a:p>
            </p:txBody>
          </p:sp>
        </mc:Choice>
        <mc:Fallback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30D11A06-0F0F-B9FC-B496-1C9DD1D6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711" y="3316005"/>
                <a:ext cx="1113317" cy="283411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6447AC92-149C-7947-E4BD-F049CAFFFCB1}"/>
                  </a:ext>
                </a:extLst>
              </p:cNvPr>
              <p:cNvSpPr txBox="1"/>
              <p:nvPr/>
            </p:nvSpPr>
            <p:spPr>
              <a:xfrm>
                <a:off x="5876550" y="769468"/>
                <a:ext cx="3720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𝑥</m:t>
                      </m:r>
                    </m:oMath>
                  </m:oMathPara>
                </a14:m>
                <a:endParaRPr lang="de-DE" sz="1600" spc="0" baseline="0" dirty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endParaRPr>
              </a:p>
            </p:txBody>
          </p:sp>
        </mc:Choice>
        <mc:Fallback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6447AC92-149C-7947-E4BD-F049CAFFF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550" y="769468"/>
                <a:ext cx="37202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092B1769-4FDC-0FF6-B050-FBA107A9FB3D}"/>
                  </a:ext>
                </a:extLst>
              </p:cNvPr>
              <p:cNvSpPr txBox="1"/>
              <p:nvPr/>
            </p:nvSpPr>
            <p:spPr>
              <a:xfrm>
                <a:off x="3375337" y="3105161"/>
                <a:ext cx="3582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pc="0" baseline="0" smtClean="0">
                          <a:ln/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Verdana"/>
                          <a:sym typeface="Verdana"/>
                          <a:rtl val="0"/>
                        </a:rPr>
                        <m:t>𝐺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092B1769-4FDC-0FF6-B050-FBA107A9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337" y="3105161"/>
                <a:ext cx="35828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Title 1">
            <a:extLst>
              <a:ext uri="{FF2B5EF4-FFF2-40B4-BE49-F238E27FC236}">
                <a16:creationId xmlns:a16="http://schemas.microsoft.com/office/drawing/2014/main" id="{29F5A9FC-F1F8-1955-2FB5-B12AF926B293}"/>
              </a:ext>
            </a:extLst>
          </p:cNvPr>
          <p:cNvSpPr txBox="1">
            <a:spLocks/>
          </p:cNvSpPr>
          <p:nvPr/>
        </p:nvSpPr>
        <p:spPr>
          <a:xfrm>
            <a:off x="406400" y="914400"/>
            <a:ext cx="11277600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GAN - Structure</a:t>
            </a:r>
          </a:p>
        </p:txBody>
      </p:sp>
    </p:spTree>
    <p:extLst>
      <p:ext uri="{BB962C8B-B14F-4D97-AF65-F5344CB8AC3E}">
        <p14:creationId xmlns:p14="http://schemas.microsoft.com/office/powerpoint/2010/main" val="110428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Group 2123">
            <a:extLst>
              <a:ext uri="{FF2B5EF4-FFF2-40B4-BE49-F238E27FC236}">
                <a16:creationId xmlns:a16="http://schemas.microsoft.com/office/drawing/2014/main" id="{0DA00284-EE30-E556-5AAF-CC45541AEF6B}"/>
              </a:ext>
            </a:extLst>
          </p:cNvPr>
          <p:cNvGrpSpPr/>
          <p:nvPr/>
        </p:nvGrpSpPr>
        <p:grpSpPr>
          <a:xfrm>
            <a:off x="7976700" y="3800089"/>
            <a:ext cx="712857" cy="1994723"/>
            <a:chOff x="7976700" y="3800089"/>
            <a:chExt cx="712857" cy="1994723"/>
          </a:xfrm>
        </p:grpSpPr>
        <p:sp>
          <p:nvSpPr>
            <p:cNvPr id="2120" name="Trapezoid 2119">
              <a:extLst>
                <a:ext uri="{FF2B5EF4-FFF2-40B4-BE49-F238E27FC236}">
                  <a16:creationId xmlns:a16="http://schemas.microsoft.com/office/drawing/2014/main" id="{684CE2A2-D744-C702-E078-A1D10B52A98E}"/>
                </a:ext>
              </a:extLst>
            </p:cNvPr>
            <p:cNvSpPr/>
            <p:nvPr/>
          </p:nvSpPr>
          <p:spPr bwMode="auto">
            <a:xfrm>
              <a:off x="7976700" y="3807271"/>
              <a:ext cx="703380" cy="1983867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7620 w 922020"/>
                <a:gd name="connsiteY0" fmla="*/ 1216152 h 1216152"/>
                <a:gd name="connsiteX1" fmla="*/ 0 w 922020"/>
                <a:gd name="connsiteY1" fmla="*/ 19050 h 1216152"/>
                <a:gd name="connsiteX2" fmla="*/ 693420 w 922020"/>
                <a:gd name="connsiteY2" fmla="*/ 0 h 1216152"/>
                <a:gd name="connsiteX3" fmla="*/ 922020 w 922020"/>
                <a:gd name="connsiteY3" fmla="*/ 1216152 h 1216152"/>
                <a:gd name="connsiteX4" fmla="*/ 7620 w 922020"/>
                <a:gd name="connsiteY4" fmla="*/ 1216152 h 1216152"/>
                <a:gd name="connsiteX0" fmla="*/ 7620 w 922020"/>
                <a:gd name="connsiteY0" fmla="*/ 1700022 h 1700022"/>
                <a:gd name="connsiteX1" fmla="*/ 0 w 922020"/>
                <a:gd name="connsiteY1" fmla="*/ 502920 h 1700022"/>
                <a:gd name="connsiteX2" fmla="*/ 708660 w 922020"/>
                <a:gd name="connsiteY2" fmla="*/ 0 h 1700022"/>
                <a:gd name="connsiteX3" fmla="*/ 922020 w 922020"/>
                <a:gd name="connsiteY3" fmla="*/ 1700022 h 1700022"/>
                <a:gd name="connsiteX4" fmla="*/ 7620 w 922020"/>
                <a:gd name="connsiteY4" fmla="*/ 1700022 h 1700022"/>
                <a:gd name="connsiteX0" fmla="*/ 7620 w 708660"/>
                <a:gd name="connsiteY0" fmla="*/ 1700022 h 1700022"/>
                <a:gd name="connsiteX1" fmla="*/ 0 w 708660"/>
                <a:gd name="connsiteY1" fmla="*/ 502920 h 1700022"/>
                <a:gd name="connsiteX2" fmla="*/ 708660 w 708660"/>
                <a:gd name="connsiteY2" fmla="*/ 0 h 1700022"/>
                <a:gd name="connsiteX3" fmla="*/ 666750 w 708660"/>
                <a:gd name="connsiteY3" fmla="*/ 1353312 h 1700022"/>
                <a:gd name="connsiteX4" fmla="*/ 7620 w 708660"/>
                <a:gd name="connsiteY4" fmla="*/ 1700022 h 1700022"/>
                <a:gd name="connsiteX0" fmla="*/ 7620 w 712470"/>
                <a:gd name="connsiteY0" fmla="*/ 1700022 h 1700022"/>
                <a:gd name="connsiteX1" fmla="*/ 0 w 712470"/>
                <a:gd name="connsiteY1" fmla="*/ 502920 h 1700022"/>
                <a:gd name="connsiteX2" fmla="*/ 708660 w 712470"/>
                <a:gd name="connsiteY2" fmla="*/ 0 h 1700022"/>
                <a:gd name="connsiteX3" fmla="*/ 712470 w 712470"/>
                <a:gd name="connsiteY3" fmla="*/ 1479042 h 1700022"/>
                <a:gd name="connsiteX4" fmla="*/ 7620 w 712470"/>
                <a:gd name="connsiteY4" fmla="*/ 1700022 h 1700022"/>
                <a:gd name="connsiteX0" fmla="*/ 7620 w 712470"/>
                <a:gd name="connsiteY0" fmla="*/ 1997202 h 1997202"/>
                <a:gd name="connsiteX1" fmla="*/ 0 w 712470"/>
                <a:gd name="connsiteY1" fmla="*/ 502920 h 1997202"/>
                <a:gd name="connsiteX2" fmla="*/ 708660 w 712470"/>
                <a:gd name="connsiteY2" fmla="*/ 0 h 1997202"/>
                <a:gd name="connsiteX3" fmla="*/ 712470 w 712470"/>
                <a:gd name="connsiteY3" fmla="*/ 1479042 h 1997202"/>
                <a:gd name="connsiteX4" fmla="*/ 7620 w 712470"/>
                <a:gd name="connsiteY4" fmla="*/ 1997202 h 1997202"/>
                <a:gd name="connsiteX0" fmla="*/ 7620 w 712470"/>
                <a:gd name="connsiteY0" fmla="*/ 1987677 h 1987677"/>
                <a:gd name="connsiteX1" fmla="*/ 0 w 712470"/>
                <a:gd name="connsiteY1" fmla="*/ 493395 h 1987677"/>
                <a:gd name="connsiteX2" fmla="*/ 710590 w 712470"/>
                <a:gd name="connsiteY2" fmla="*/ 0 h 1987677"/>
                <a:gd name="connsiteX3" fmla="*/ 712470 w 712470"/>
                <a:gd name="connsiteY3" fmla="*/ 1469517 h 1987677"/>
                <a:gd name="connsiteX4" fmla="*/ 7620 w 712470"/>
                <a:gd name="connsiteY4" fmla="*/ 1987677 h 1987677"/>
                <a:gd name="connsiteX0" fmla="*/ 5691 w 712470"/>
                <a:gd name="connsiteY0" fmla="*/ 1983867 h 1983867"/>
                <a:gd name="connsiteX1" fmla="*/ 0 w 712470"/>
                <a:gd name="connsiteY1" fmla="*/ 493395 h 1983867"/>
                <a:gd name="connsiteX2" fmla="*/ 710590 w 712470"/>
                <a:gd name="connsiteY2" fmla="*/ 0 h 1983867"/>
                <a:gd name="connsiteX3" fmla="*/ 712470 w 712470"/>
                <a:gd name="connsiteY3" fmla="*/ 1469517 h 1983867"/>
                <a:gd name="connsiteX4" fmla="*/ 5691 w 712470"/>
                <a:gd name="connsiteY4" fmla="*/ 1983867 h 1983867"/>
                <a:gd name="connsiteX0" fmla="*/ 5691 w 710612"/>
                <a:gd name="connsiteY0" fmla="*/ 1983867 h 1983867"/>
                <a:gd name="connsiteX1" fmla="*/ 0 w 710612"/>
                <a:gd name="connsiteY1" fmla="*/ 493395 h 1983867"/>
                <a:gd name="connsiteX2" fmla="*/ 710590 w 710612"/>
                <a:gd name="connsiteY2" fmla="*/ 0 h 1983867"/>
                <a:gd name="connsiteX3" fmla="*/ 698963 w 710612"/>
                <a:gd name="connsiteY3" fmla="*/ 1480947 h 1983867"/>
                <a:gd name="connsiteX4" fmla="*/ 5691 w 710612"/>
                <a:gd name="connsiteY4" fmla="*/ 1983867 h 1983867"/>
                <a:gd name="connsiteX0" fmla="*/ 5691 w 710765"/>
                <a:gd name="connsiteY0" fmla="*/ 1983867 h 1983867"/>
                <a:gd name="connsiteX1" fmla="*/ 0 w 710765"/>
                <a:gd name="connsiteY1" fmla="*/ 493395 h 1983867"/>
                <a:gd name="connsiteX2" fmla="*/ 710590 w 710765"/>
                <a:gd name="connsiteY2" fmla="*/ 0 h 1983867"/>
                <a:gd name="connsiteX3" fmla="*/ 710541 w 710765"/>
                <a:gd name="connsiteY3" fmla="*/ 1475232 h 1983867"/>
                <a:gd name="connsiteX4" fmla="*/ 5691 w 710765"/>
                <a:gd name="connsiteY4" fmla="*/ 1983867 h 1983867"/>
                <a:gd name="connsiteX0" fmla="*/ 5691 w 712471"/>
                <a:gd name="connsiteY0" fmla="*/ 1983867 h 1983867"/>
                <a:gd name="connsiteX1" fmla="*/ 0 w 712471"/>
                <a:gd name="connsiteY1" fmla="*/ 493395 h 1983867"/>
                <a:gd name="connsiteX2" fmla="*/ 710590 w 712471"/>
                <a:gd name="connsiteY2" fmla="*/ 0 h 1983867"/>
                <a:gd name="connsiteX3" fmla="*/ 712471 w 712471"/>
                <a:gd name="connsiteY3" fmla="*/ 1475232 h 1983867"/>
                <a:gd name="connsiteX4" fmla="*/ 5691 w 712471"/>
                <a:gd name="connsiteY4" fmla="*/ 1983867 h 198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471" h="1983867">
                  <a:moveTo>
                    <a:pt x="5691" y="1983867"/>
                  </a:moveTo>
                  <a:lnTo>
                    <a:pt x="0" y="493395"/>
                  </a:lnTo>
                  <a:lnTo>
                    <a:pt x="710590" y="0"/>
                  </a:lnTo>
                  <a:cubicBezTo>
                    <a:pt x="711217" y="489839"/>
                    <a:pt x="711844" y="985393"/>
                    <a:pt x="712471" y="1475232"/>
                  </a:cubicBezTo>
                  <a:lnTo>
                    <a:pt x="5691" y="1983867"/>
                  </a:lnTo>
                  <a:close/>
                </a:path>
              </a:pathLst>
            </a:custGeom>
            <a:solidFill>
              <a:srgbClr val="AFCDF8">
                <a:alpha val="47843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FD0B920E-E7EB-D589-629B-FACCB9F76C7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79179" y="4296793"/>
              <a:ext cx="0" cy="1498019"/>
            </a:xfrm>
            <a:prstGeom prst="line">
              <a:avLst/>
            </a:prstGeom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75EDDBD6-3CFF-7A34-6272-250F052B62F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681572" y="3805845"/>
              <a:ext cx="0" cy="1483657"/>
            </a:xfrm>
            <a:prstGeom prst="line">
              <a:avLst/>
            </a:prstGeom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A9A82DB9-CA96-BB01-4842-937097D47D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78990" y="3800089"/>
              <a:ext cx="710567" cy="491865"/>
            </a:xfrm>
            <a:prstGeom prst="line">
              <a:avLst/>
            </a:prstGeom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96E043B8-B2FA-0437-FBDF-564A23390A80}"/>
                </a:ext>
              </a:extLst>
            </p:cNvPr>
            <p:cNvCxnSpPr>
              <a:cxnSpLocks/>
              <a:endCxn id="2120" idx="3"/>
            </p:cNvCxnSpPr>
            <p:nvPr/>
          </p:nvCxnSpPr>
          <p:spPr bwMode="auto">
            <a:xfrm flipV="1">
              <a:off x="7984319" y="5282503"/>
              <a:ext cx="695761" cy="506562"/>
            </a:xfrm>
            <a:prstGeom prst="line">
              <a:avLst/>
            </a:prstGeom>
            <a:ln>
              <a:solidFill>
                <a:schemeClr val="accent1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8538FE-96EE-338D-D0E7-4BC162F6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56350"/>
            <a:ext cx="10728960" cy="6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697DBA-324F-C3B6-6790-3C4E4C26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004120"/>
            <a:ext cx="10728960" cy="15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FFBC5E-F250-936D-ADDC-17DCE1D987EC}"/>
              </a:ext>
            </a:extLst>
          </p:cNvPr>
          <p:cNvSpPr txBox="1">
            <a:spLocks/>
          </p:cNvSpPr>
          <p:nvPr/>
        </p:nvSpPr>
        <p:spPr>
          <a:xfrm>
            <a:off x="406400" y="629920"/>
            <a:ext cx="11277600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GB" kern="0" dirty="0"/>
              <a:t>Mario - GAN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12435-3069-100E-F98F-252362B34E2F}"/>
              </a:ext>
            </a:extLst>
          </p:cNvPr>
          <p:cNvSpPr/>
          <p:nvPr/>
        </p:nvSpPr>
        <p:spPr bwMode="auto">
          <a:xfrm>
            <a:off x="7226423" y="4296793"/>
            <a:ext cx="3293615" cy="1490916"/>
          </a:xfrm>
          <a:prstGeom prst="rect">
            <a:avLst/>
          </a:prstGeom>
          <a:noFill/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2F758-0BBE-3273-4690-741867ECB528}"/>
              </a:ext>
            </a:extLst>
          </p:cNvPr>
          <p:cNvSpPr/>
          <p:nvPr/>
        </p:nvSpPr>
        <p:spPr bwMode="auto">
          <a:xfrm>
            <a:off x="7943345" y="3799644"/>
            <a:ext cx="3293615" cy="1490400"/>
          </a:xfrm>
          <a:prstGeom prst="rect">
            <a:avLst/>
          </a:prstGeom>
          <a:noFill/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8E725-CC23-3D47-B952-4E06D225F529}"/>
              </a:ext>
            </a:extLst>
          </p:cNvPr>
          <p:cNvCxnSpPr/>
          <p:nvPr/>
        </p:nvCxnSpPr>
        <p:spPr bwMode="auto">
          <a:xfrm flipV="1">
            <a:off x="7226423" y="3799644"/>
            <a:ext cx="716922" cy="497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378F12-F37B-8DFE-7FD9-68848EC5FD24}"/>
              </a:ext>
            </a:extLst>
          </p:cNvPr>
          <p:cNvCxnSpPr/>
          <p:nvPr/>
        </p:nvCxnSpPr>
        <p:spPr bwMode="auto">
          <a:xfrm flipV="1">
            <a:off x="10520038" y="3799644"/>
            <a:ext cx="716922" cy="497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25C1DC-FD38-37E1-B6CF-255F427D33CF}"/>
              </a:ext>
            </a:extLst>
          </p:cNvPr>
          <p:cNvCxnSpPr/>
          <p:nvPr/>
        </p:nvCxnSpPr>
        <p:spPr bwMode="auto">
          <a:xfrm flipV="1">
            <a:off x="10520038" y="5289502"/>
            <a:ext cx="716922" cy="497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969941-1520-F2B0-2FB6-635BC2E74E8E}"/>
              </a:ext>
            </a:extLst>
          </p:cNvPr>
          <p:cNvCxnSpPr/>
          <p:nvPr/>
        </p:nvCxnSpPr>
        <p:spPr bwMode="auto">
          <a:xfrm flipV="1">
            <a:off x="7226423" y="5289502"/>
            <a:ext cx="716922" cy="497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CFEF7-184D-70AF-4CEE-5221A84AF17F}"/>
              </a:ext>
            </a:extLst>
          </p:cNvPr>
          <p:cNvSpPr/>
          <p:nvPr/>
        </p:nvSpPr>
        <p:spPr bwMode="auto">
          <a:xfrm>
            <a:off x="4533900" y="2012727"/>
            <a:ext cx="1729740" cy="158838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9A15DF-9B51-6126-D836-E0A5F87F6AF1}"/>
              </a:ext>
            </a:extLst>
          </p:cNvPr>
          <p:cNvGrpSpPr/>
          <p:nvPr/>
        </p:nvGrpSpPr>
        <p:grpSpPr>
          <a:xfrm>
            <a:off x="3924805" y="4177269"/>
            <a:ext cx="1897646" cy="1729963"/>
            <a:chOff x="4001514" y="4008847"/>
            <a:chExt cx="1897646" cy="172996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AF47EA-6CC2-53A2-EEEE-2F55FCC11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1995" y="4043458"/>
              <a:ext cx="1867165" cy="1695352"/>
            </a:xfrm>
            <a:custGeom>
              <a:avLst/>
              <a:gdLst>
                <a:gd name="connsiteX0" fmla="*/ 0 w 1592845"/>
                <a:gd name="connsiteY0" fmla="*/ 0 h 1446274"/>
                <a:gd name="connsiteX1" fmla="*/ 1592846 w 1592845"/>
                <a:gd name="connsiteY1" fmla="*/ 0 h 1446274"/>
                <a:gd name="connsiteX2" fmla="*/ 1592846 w 1592845"/>
                <a:gd name="connsiteY2" fmla="*/ 1446275 h 1446274"/>
                <a:gd name="connsiteX3" fmla="*/ 0 w 1592845"/>
                <a:gd name="connsiteY3" fmla="*/ 1446275 h 14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845" h="1446274">
                  <a:moveTo>
                    <a:pt x="0" y="0"/>
                  </a:moveTo>
                  <a:lnTo>
                    <a:pt x="1592846" y="0"/>
                  </a:lnTo>
                  <a:lnTo>
                    <a:pt x="1592846" y="1446275"/>
                  </a:lnTo>
                  <a:lnTo>
                    <a:pt x="0" y="1446275"/>
                  </a:lnTo>
                  <a:close/>
                </a:path>
              </a:pathLst>
            </a:cu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48EDE5-16EF-CCAC-FFE6-A039A4A129A7}"/>
                </a:ext>
              </a:extLst>
            </p:cNvPr>
            <p:cNvSpPr/>
            <p:nvPr/>
          </p:nvSpPr>
          <p:spPr bwMode="auto">
            <a:xfrm>
              <a:off x="4001514" y="4008847"/>
              <a:ext cx="1897645" cy="1729963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018D697-ADA3-EC63-E6E9-D2A0084A549C}"/>
              </a:ext>
            </a:extLst>
          </p:cNvPr>
          <p:cNvCxnSpPr>
            <a:stCxn id="27" idx="2"/>
            <a:endCxn id="28" idx="0"/>
          </p:cNvCxnSpPr>
          <p:nvPr/>
        </p:nvCxnSpPr>
        <p:spPr bwMode="auto">
          <a:xfrm rot="5400000">
            <a:off x="4848123" y="3626621"/>
            <a:ext cx="576153" cy="52514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19" name="Group 2118">
            <a:extLst>
              <a:ext uri="{FF2B5EF4-FFF2-40B4-BE49-F238E27FC236}">
                <a16:creationId xmlns:a16="http://schemas.microsoft.com/office/drawing/2014/main" id="{3CC63BD9-DB80-4D23-08B6-BFFFE4FA457C}"/>
              </a:ext>
            </a:extLst>
          </p:cNvPr>
          <p:cNvGrpSpPr/>
          <p:nvPr/>
        </p:nvGrpSpPr>
        <p:grpSpPr>
          <a:xfrm>
            <a:off x="859348" y="3622980"/>
            <a:ext cx="2113286" cy="2398227"/>
            <a:chOff x="859348" y="3622980"/>
            <a:chExt cx="2113286" cy="2398227"/>
          </a:xfrm>
        </p:grpSpPr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39B0F9B2-62A6-E8B7-0BDD-011D5B9AA993}"/>
                </a:ext>
              </a:extLst>
            </p:cNvPr>
            <p:cNvGrpSpPr/>
            <p:nvPr/>
          </p:nvGrpSpPr>
          <p:grpSpPr>
            <a:xfrm>
              <a:off x="950702" y="4011854"/>
              <a:ext cx="1346233" cy="2009353"/>
              <a:chOff x="950702" y="4011854"/>
              <a:chExt cx="1346233" cy="200935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3EB201A-CF3D-4DE1-D799-7AF4FD1F2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703" y="4067993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673CDE-4FAD-ABE3-45BA-AD76D1DF9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703" y="4268956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428531C-671C-E286-ECCC-E0F7AA7B4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0703" y="4651115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2A61F1E-FA2A-CECA-EDCB-A968FA7DC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703" y="4845489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13E6D45-585B-DB1F-907B-54F8E2A94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703" y="5013540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FF420EB-4248-14DF-94E3-3FBA2086D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0703" y="5211176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2563EE4-E2F8-67E1-68C6-E3ADFEB7B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03" y="5408845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E0967E1-1A2A-B71D-8854-7493C59E9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0703" y="5596630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A1776A5-3D91-A991-DC43-57DE99B5F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703" y="5787709"/>
                <a:ext cx="164723" cy="164723"/>
              </a:xfrm>
              <a:custGeom>
                <a:avLst/>
                <a:gdLst>
                  <a:gd name="connsiteX0" fmla="*/ 0 w 164723"/>
                  <a:gd name="connsiteY0" fmla="*/ 0 h 164723"/>
                  <a:gd name="connsiteX1" fmla="*/ 164724 w 164723"/>
                  <a:gd name="connsiteY1" fmla="*/ 0 h 164723"/>
                  <a:gd name="connsiteX2" fmla="*/ 164724 w 164723"/>
                  <a:gd name="connsiteY2" fmla="*/ 164724 h 164723"/>
                  <a:gd name="connsiteX3" fmla="*/ 0 w 164723"/>
                  <a:gd name="connsiteY3" fmla="*/ 164724 h 16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23" h="164723">
                    <a:moveTo>
                      <a:pt x="0" y="0"/>
                    </a:moveTo>
                    <a:lnTo>
                      <a:pt x="164724" y="0"/>
                    </a:lnTo>
                    <a:lnTo>
                      <a:pt x="164724" y="164724"/>
                    </a:lnTo>
                    <a:lnTo>
                      <a:pt x="0" y="164724"/>
                    </a:lnTo>
                    <a:close/>
                  </a:path>
                </a:pathLst>
              </a:cu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984525-9393-EF9B-70C8-D82BDCF54655}"/>
                  </a:ext>
                </a:extLst>
              </p:cNvPr>
              <p:cNvSpPr/>
              <p:nvPr/>
            </p:nvSpPr>
            <p:spPr bwMode="auto">
              <a:xfrm>
                <a:off x="950702" y="4461041"/>
                <a:ext cx="164723" cy="148250"/>
              </a:xfrm>
              <a:prstGeom prst="rect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>
                  <a:ln>
                    <a:noFill/>
                  </a:ln>
                  <a:solidFill>
                    <a:srgbClr val="001C3D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1C0A9F-2AC7-5087-FB61-48ABB68FCC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4158954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5B90E9C-2F46-C756-6EDA-40974D2465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4350745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960B665-6511-0310-F0BB-D131350503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4542536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91C8601-2465-FD8D-A759-C93EBB2838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4734327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04ADEE6-E640-ED28-3838-3C1ACED19F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4926118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71A8DA6-6563-4F5B-AAB8-15750B5EDF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5117909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3B3A3D9-67A7-2784-5077-33B9875B17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5309700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01E5C56-D24C-6303-F4C8-09FF4CB86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5501491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DDAD1F8-E396-4856-8C1F-B6CCB15A999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5693282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6296462-194B-F9ED-127E-732BFB284E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11349" y="5885073"/>
                <a:ext cx="37795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3A3E37-18A7-7CEB-242C-8828F193708A}"/>
                  </a:ext>
                </a:extLst>
              </p:cNvPr>
              <p:cNvSpPr txBox="1"/>
              <p:nvPr/>
            </p:nvSpPr>
            <p:spPr>
              <a:xfrm>
                <a:off x="2014485" y="4011854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3DC4B79-65F4-5A03-B195-57981569756E}"/>
                  </a:ext>
                </a:extLst>
              </p:cNvPr>
              <p:cNvSpPr txBox="1"/>
              <p:nvPr/>
            </p:nvSpPr>
            <p:spPr>
              <a:xfrm>
                <a:off x="2014485" y="4206243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2B3009-3392-9594-0644-2EACA4350D96}"/>
                  </a:ext>
                </a:extLst>
              </p:cNvPr>
              <p:cNvSpPr txBox="1"/>
              <p:nvPr/>
            </p:nvSpPr>
            <p:spPr>
              <a:xfrm>
                <a:off x="2014485" y="4400632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DC3CE5-5F36-7AF3-4CA2-D715838875A4}"/>
                  </a:ext>
                </a:extLst>
              </p:cNvPr>
              <p:cNvSpPr txBox="1"/>
              <p:nvPr/>
            </p:nvSpPr>
            <p:spPr>
              <a:xfrm>
                <a:off x="2014485" y="4595021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ABB11F-C064-0445-61F7-83E8ACE4A6DD}"/>
                  </a:ext>
                </a:extLst>
              </p:cNvPr>
              <p:cNvSpPr txBox="1"/>
              <p:nvPr/>
            </p:nvSpPr>
            <p:spPr>
              <a:xfrm>
                <a:off x="2014485" y="4789410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6D16E0-79DF-AE22-4BBE-715F68A141DF}"/>
                  </a:ext>
                </a:extLst>
              </p:cNvPr>
              <p:cNvSpPr txBox="1"/>
              <p:nvPr/>
            </p:nvSpPr>
            <p:spPr>
              <a:xfrm>
                <a:off x="2014485" y="4979989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68195B-8502-E8B8-05A7-19B57C0922B8}"/>
                  </a:ext>
                </a:extLst>
              </p:cNvPr>
              <p:cNvSpPr txBox="1"/>
              <p:nvPr/>
            </p:nvSpPr>
            <p:spPr>
              <a:xfrm>
                <a:off x="2014485" y="5170568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523972-8B50-21F0-9E26-549E60B94241}"/>
                  </a:ext>
                </a:extLst>
              </p:cNvPr>
              <p:cNvSpPr txBox="1"/>
              <p:nvPr/>
            </p:nvSpPr>
            <p:spPr>
              <a:xfrm>
                <a:off x="2014485" y="5363052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D1FA36-CED4-B97B-9C1D-CB31BC19D122}"/>
                  </a:ext>
                </a:extLst>
              </p:cNvPr>
              <p:cNvSpPr txBox="1"/>
              <p:nvPr/>
            </p:nvSpPr>
            <p:spPr>
              <a:xfrm>
                <a:off x="2014485" y="5557441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9F5708-320D-E605-1AA0-5BAC84BEC30B}"/>
                  </a:ext>
                </a:extLst>
              </p:cNvPr>
              <p:cNvSpPr txBox="1"/>
              <p:nvPr/>
            </p:nvSpPr>
            <p:spPr>
              <a:xfrm>
                <a:off x="2014485" y="5744208"/>
                <a:ext cx="282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9</a:t>
                </a:r>
              </a:p>
            </p:txBody>
          </p:sp>
        </p:grp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C8B83F5E-A260-7C88-B540-18CD72A73980}"/>
                </a:ext>
              </a:extLst>
            </p:cNvPr>
            <p:cNvSpPr txBox="1">
              <a:spLocks/>
            </p:cNvSpPr>
            <p:nvPr/>
          </p:nvSpPr>
          <p:spPr>
            <a:xfrm>
              <a:off x="859348" y="3622980"/>
              <a:ext cx="2113286" cy="45336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9pPr>
            </a:lstStyle>
            <a:p>
              <a:r>
                <a:rPr lang="en-GB" sz="1800" kern="0" dirty="0">
                  <a:latin typeface="+mn-lt"/>
                </a:rPr>
                <a:t>Mappings</a:t>
              </a:r>
            </a:p>
          </p:txBody>
        </p:sp>
      </p:grp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E23A108B-BA56-A2A2-45C8-F49E0A67BB02}"/>
              </a:ext>
            </a:extLst>
          </p:cNvPr>
          <p:cNvCxnSpPr/>
          <p:nvPr/>
        </p:nvCxnSpPr>
        <p:spPr bwMode="auto">
          <a:xfrm>
            <a:off x="2857500" y="5010212"/>
            <a:ext cx="8763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05249101-77AB-EA95-BD91-AD8F2A6EDB66}"/>
              </a:ext>
            </a:extLst>
          </p:cNvPr>
          <p:cNvCxnSpPr>
            <a:cxnSpLocks/>
          </p:cNvCxnSpPr>
          <p:nvPr/>
        </p:nvCxnSpPr>
        <p:spPr bwMode="auto">
          <a:xfrm>
            <a:off x="5963981" y="5039492"/>
            <a:ext cx="59931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14E18962-F70F-B075-3C5D-D73C99B941A6}"/>
              </a:ext>
            </a:extLst>
          </p:cNvPr>
          <p:cNvSpPr/>
          <p:nvPr/>
        </p:nvSpPr>
        <p:spPr>
          <a:xfrm>
            <a:off x="7032972" y="4300770"/>
            <a:ext cx="173640" cy="1488003"/>
          </a:xfrm>
          <a:custGeom>
            <a:avLst/>
            <a:gdLst>
              <a:gd name="connsiteX0" fmla="*/ 175029 w 175029"/>
              <a:gd name="connsiteY0" fmla="*/ 0 h 1248606"/>
              <a:gd name="connsiteX1" fmla="*/ 112434 w 175029"/>
              <a:gd name="connsiteY1" fmla="*/ 0 h 1248606"/>
              <a:gd name="connsiteX2" fmla="*/ 79490 w 175029"/>
              <a:gd name="connsiteY2" fmla="*/ 32945 h 1248606"/>
              <a:gd name="connsiteX3" fmla="*/ 79490 w 175029"/>
              <a:gd name="connsiteY3" fmla="*/ 591358 h 1248606"/>
              <a:gd name="connsiteX4" fmla="*/ 46545 w 175029"/>
              <a:gd name="connsiteY4" fmla="*/ 624303 h 1248606"/>
              <a:gd name="connsiteX5" fmla="*/ 15247 w 175029"/>
              <a:gd name="connsiteY5" fmla="*/ 624303 h 1248606"/>
              <a:gd name="connsiteX6" fmla="*/ 16895 w 175029"/>
              <a:gd name="connsiteY6" fmla="*/ 624303 h 1248606"/>
              <a:gd name="connsiteX7" fmla="*/ 48192 w 175029"/>
              <a:gd name="connsiteY7" fmla="*/ 624303 h 1248606"/>
              <a:gd name="connsiteX8" fmla="*/ 79490 w 175029"/>
              <a:gd name="connsiteY8" fmla="*/ 657248 h 1248606"/>
              <a:gd name="connsiteX9" fmla="*/ 79490 w 175029"/>
              <a:gd name="connsiteY9" fmla="*/ 1215662 h 1248606"/>
              <a:gd name="connsiteX10" fmla="*/ 112434 w 175029"/>
              <a:gd name="connsiteY10" fmla="*/ 1248606 h 1248606"/>
              <a:gd name="connsiteX11" fmla="*/ 175029 w 175029"/>
              <a:gd name="connsiteY11" fmla="*/ 1248606 h 124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029" h="1248606">
                <a:moveTo>
                  <a:pt x="175029" y="0"/>
                </a:moveTo>
                <a:lnTo>
                  <a:pt x="112434" y="0"/>
                </a:lnTo>
                <a:cubicBezTo>
                  <a:pt x="90460" y="0"/>
                  <a:pt x="79490" y="10981"/>
                  <a:pt x="79490" y="32945"/>
                </a:cubicBezTo>
                <a:lnTo>
                  <a:pt x="79490" y="591358"/>
                </a:lnTo>
                <a:cubicBezTo>
                  <a:pt x="79490" y="613323"/>
                  <a:pt x="68519" y="624303"/>
                  <a:pt x="46545" y="624303"/>
                </a:cubicBezTo>
                <a:lnTo>
                  <a:pt x="15247" y="624303"/>
                </a:lnTo>
                <a:cubicBezTo>
                  <a:pt x="-5607" y="624303"/>
                  <a:pt x="-5080" y="624303"/>
                  <a:pt x="16895" y="624303"/>
                </a:cubicBezTo>
                <a:lnTo>
                  <a:pt x="48192" y="624303"/>
                </a:lnTo>
                <a:cubicBezTo>
                  <a:pt x="69046" y="624303"/>
                  <a:pt x="79490" y="635284"/>
                  <a:pt x="79490" y="657248"/>
                </a:cubicBezTo>
                <a:lnTo>
                  <a:pt x="79490" y="1215662"/>
                </a:lnTo>
                <a:cubicBezTo>
                  <a:pt x="79490" y="1237636"/>
                  <a:pt x="90460" y="1248606"/>
                  <a:pt x="112434" y="1248606"/>
                </a:cubicBezTo>
                <a:lnTo>
                  <a:pt x="175029" y="1248606"/>
                </a:lnTo>
              </a:path>
            </a:pathLst>
          </a:custGeom>
          <a:noFill/>
          <a:ln w="65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56" name="Freeform: Shape 2055">
            <a:extLst>
              <a:ext uri="{FF2B5EF4-FFF2-40B4-BE49-F238E27FC236}">
                <a16:creationId xmlns:a16="http://schemas.microsoft.com/office/drawing/2014/main" id="{CCB975A6-D2A3-FA7C-4ADE-7A3D1C2B41B1}"/>
              </a:ext>
            </a:extLst>
          </p:cNvPr>
          <p:cNvSpPr/>
          <p:nvPr/>
        </p:nvSpPr>
        <p:spPr>
          <a:xfrm rot="3284464">
            <a:off x="7430667" y="3505615"/>
            <a:ext cx="175029" cy="893365"/>
          </a:xfrm>
          <a:custGeom>
            <a:avLst/>
            <a:gdLst>
              <a:gd name="connsiteX0" fmla="*/ 175029 w 175029"/>
              <a:gd name="connsiteY0" fmla="*/ 2 h 622655"/>
              <a:gd name="connsiteX1" fmla="*/ 112434 w 175029"/>
              <a:gd name="connsiteY1" fmla="*/ 2 h 622655"/>
              <a:gd name="connsiteX2" fmla="*/ 79489 w 175029"/>
              <a:gd name="connsiteY2" fmla="*/ 32946 h 622655"/>
              <a:gd name="connsiteX3" fmla="*/ 79489 w 175029"/>
              <a:gd name="connsiteY3" fmla="*/ 278385 h 622655"/>
              <a:gd name="connsiteX4" fmla="*/ 46544 w 175029"/>
              <a:gd name="connsiteY4" fmla="*/ 311330 h 622655"/>
              <a:gd name="connsiteX5" fmla="*/ 15247 w 175029"/>
              <a:gd name="connsiteY5" fmla="*/ 311330 h 622655"/>
              <a:gd name="connsiteX6" fmla="*/ 16894 w 175029"/>
              <a:gd name="connsiteY6" fmla="*/ 311330 h 622655"/>
              <a:gd name="connsiteX7" fmla="*/ 48191 w 175029"/>
              <a:gd name="connsiteY7" fmla="*/ 311330 h 622655"/>
              <a:gd name="connsiteX8" fmla="*/ 79489 w 175029"/>
              <a:gd name="connsiteY8" fmla="*/ 344274 h 622655"/>
              <a:gd name="connsiteX9" fmla="*/ 79489 w 175029"/>
              <a:gd name="connsiteY9" fmla="*/ 589713 h 622655"/>
              <a:gd name="connsiteX10" fmla="*/ 112434 w 175029"/>
              <a:gd name="connsiteY10" fmla="*/ 622658 h 622655"/>
              <a:gd name="connsiteX11" fmla="*/ 175029 w 175029"/>
              <a:gd name="connsiteY11" fmla="*/ 622658 h 62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029" h="622655">
                <a:moveTo>
                  <a:pt x="175029" y="2"/>
                </a:moveTo>
                <a:lnTo>
                  <a:pt x="112434" y="2"/>
                </a:lnTo>
                <a:cubicBezTo>
                  <a:pt x="90459" y="2"/>
                  <a:pt x="79489" y="10982"/>
                  <a:pt x="79489" y="32946"/>
                </a:cubicBezTo>
                <a:lnTo>
                  <a:pt x="79489" y="278385"/>
                </a:lnTo>
                <a:cubicBezTo>
                  <a:pt x="79489" y="300349"/>
                  <a:pt x="68518" y="311330"/>
                  <a:pt x="46544" y="311330"/>
                </a:cubicBezTo>
                <a:lnTo>
                  <a:pt x="15247" y="311330"/>
                </a:lnTo>
                <a:cubicBezTo>
                  <a:pt x="-5607" y="311330"/>
                  <a:pt x="-5080" y="311330"/>
                  <a:pt x="16894" y="311330"/>
                </a:cubicBezTo>
                <a:lnTo>
                  <a:pt x="48191" y="311330"/>
                </a:lnTo>
                <a:cubicBezTo>
                  <a:pt x="69045" y="311330"/>
                  <a:pt x="79489" y="322310"/>
                  <a:pt x="79489" y="344274"/>
                </a:cubicBezTo>
                <a:lnTo>
                  <a:pt x="79489" y="589713"/>
                </a:lnTo>
                <a:cubicBezTo>
                  <a:pt x="79489" y="611677"/>
                  <a:pt x="90459" y="622658"/>
                  <a:pt x="112434" y="622658"/>
                </a:cubicBezTo>
                <a:lnTo>
                  <a:pt x="175029" y="622658"/>
                </a:lnTo>
              </a:path>
            </a:pathLst>
          </a:custGeom>
          <a:noFill/>
          <a:ln w="65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5BA707F-E537-570A-3B35-EA4491B8F695}"/>
              </a:ext>
            </a:extLst>
          </p:cNvPr>
          <p:cNvSpPr/>
          <p:nvPr/>
        </p:nvSpPr>
        <p:spPr>
          <a:xfrm rot="16200000">
            <a:off x="8795085" y="4226151"/>
            <a:ext cx="156291" cy="3293614"/>
          </a:xfrm>
          <a:custGeom>
            <a:avLst/>
            <a:gdLst>
              <a:gd name="connsiteX0" fmla="*/ 175027 w 175029"/>
              <a:gd name="connsiteY0" fmla="*/ -2 h 2336606"/>
              <a:gd name="connsiteX1" fmla="*/ 112432 w 175029"/>
              <a:gd name="connsiteY1" fmla="*/ -2 h 2336606"/>
              <a:gd name="connsiteX2" fmla="*/ 79487 w 175029"/>
              <a:gd name="connsiteY2" fmla="*/ 32942 h 2336606"/>
              <a:gd name="connsiteX3" fmla="*/ 79487 w 175029"/>
              <a:gd name="connsiteY3" fmla="*/ 1135373 h 2336606"/>
              <a:gd name="connsiteX4" fmla="*/ 46542 w 175029"/>
              <a:gd name="connsiteY4" fmla="*/ 1168318 h 2336606"/>
              <a:gd name="connsiteX5" fmla="*/ 15245 w 175029"/>
              <a:gd name="connsiteY5" fmla="*/ 1168318 h 2336606"/>
              <a:gd name="connsiteX6" fmla="*/ 16892 w 175029"/>
              <a:gd name="connsiteY6" fmla="*/ 1168318 h 2336606"/>
              <a:gd name="connsiteX7" fmla="*/ 48190 w 175029"/>
              <a:gd name="connsiteY7" fmla="*/ 1168318 h 2336606"/>
              <a:gd name="connsiteX8" fmla="*/ 79487 w 175029"/>
              <a:gd name="connsiteY8" fmla="*/ 1201262 h 2336606"/>
              <a:gd name="connsiteX9" fmla="*/ 79487 w 175029"/>
              <a:gd name="connsiteY9" fmla="*/ 2303660 h 2336606"/>
              <a:gd name="connsiteX10" fmla="*/ 112432 w 175029"/>
              <a:gd name="connsiteY10" fmla="*/ 2336604 h 2336606"/>
              <a:gd name="connsiteX11" fmla="*/ 175027 w 175029"/>
              <a:gd name="connsiteY11" fmla="*/ 2336604 h 233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029" h="2336606">
                <a:moveTo>
                  <a:pt x="175027" y="-2"/>
                </a:moveTo>
                <a:lnTo>
                  <a:pt x="112432" y="-2"/>
                </a:lnTo>
                <a:cubicBezTo>
                  <a:pt x="90458" y="-2"/>
                  <a:pt x="79487" y="10978"/>
                  <a:pt x="79487" y="32942"/>
                </a:cubicBezTo>
                <a:lnTo>
                  <a:pt x="79487" y="1135373"/>
                </a:lnTo>
                <a:cubicBezTo>
                  <a:pt x="79487" y="1157347"/>
                  <a:pt x="68517" y="1168318"/>
                  <a:pt x="46542" y="1168318"/>
                </a:cubicBezTo>
                <a:lnTo>
                  <a:pt x="15245" y="1168318"/>
                </a:lnTo>
                <a:cubicBezTo>
                  <a:pt x="-5609" y="1168318"/>
                  <a:pt x="-5082" y="1168318"/>
                  <a:pt x="16892" y="1168318"/>
                </a:cubicBezTo>
                <a:lnTo>
                  <a:pt x="48190" y="1168318"/>
                </a:lnTo>
                <a:cubicBezTo>
                  <a:pt x="69043" y="1168318"/>
                  <a:pt x="79487" y="1179288"/>
                  <a:pt x="79487" y="1201262"/>
                </a:cubicBezTo>
                <a:lnTo>
                  <a:pt x="79487" y="2303660"/>
                </a:lnTo>
                <a:cubicBezTo>
                  <a:pt x="79487" y="2325634"/>
                  <a:pt x="90458" y="2336604"/>
                  <a:pt x="112432" y="2336604"/>
                </a:cubicBezTo>
                <a:lnTo>
                  <a:pt x="175027" y="2336604"/>
                </a:lnTo>
              </a:path>
            </a:pathLst>
          </a:custGeom>
          <a:noFill/>
          <a:ln w="65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B5E9DA82-1BBD-D8EB-3F1B-86E77B466EC9}"/>
              </a:ext>
            </a:extLst>
          </p:cNvPr>
          <p:cNvSpPr txBox="1"/>
          <p:nvPr/>
        </p:nvSpPr>
        <p:spPr>
          <a:xfrm>
            <a:off x="6639309" y="4921056"/>
            <a:ext cx="39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32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B2B0E20-1A63-20E3-20DD-858E497C984C}"/>
              </a:ext>
            </a:extLst>
          </p:cNvPr>
          <p:cNvSpPr txBox="1"/>
          <p:nvPr/>
        </p:nvSpPr>
        <p:spPr>
          <a:xfrm>
            <a:off x="7124519" y="3650161"/>
            <a:ext cx="39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32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6B463702-E173-1B3F-0E42-36D95132C490}"/>
              </a:ext>
            </a:extLst>
          </p:cNvPr>
          <p:cNvSpPr txBox="1"/>
          <p:nvPr/>
        </p:nvSpPr>
        <p:spPr>
          <a:xfrm>
            <a:off x="8676399" y="5895313"/>
            <a:ext cx="39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</a:t>
            </a:r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2FA349AE-03E4-8622-F7FA-5B8903BC6FCD}"/>
              </a:ext>
            </a:extLst>
          </p:cNvPr>
          <p:cNvGrpSpPr/>
          <p:nvPr/>
        </p:nvGrpSpPr>
        <p:grpSpPr>
          <a:xfrm>
            <a:off x="7379983" y="5115257"/>
            <a:ext cx="1055413" cy="733074"/>
            <a:chOff x="7379983" y="5115257"/>
            <a:chExt cx="1055413" cy="733074"/>
          </a:xfrm>
        </p:grpSpPr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8C4B4F27-EDD8-999C-8B5B-E8E5A7AF44D5}"/>
                </a:ext>
              </a:extLst>
            </p:cNvPr>
            <p:cNvSpPr txBox="1"/>
            <p:nvPr/>
          </p:nvSpPr>
          <p:spPr>
            <a:xfrm>
              <a:off x="7379983" y="5571332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0ABBCF6E-CE16-768E-4F6E-1F15EEE49B24}"/>
                </a:ext>
              </a:extLst>
            </p:cNvPr>
            <p:cNvSpPr txBox="1"/>
            <p:nvPr/>
          </p:nvSpPr>
          <p:spPr>
            <a:xfrm>
              <a:off x="7433773" y="5540491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ADF9892-22C3-4686-394E-FA2CF46686A9}"/>
                </a:ext>
              </a:extLst>
            </p:cNvPr>
            <p:cNvSpPr txBox="1"/>
            <p:nvPr/>
          </p:nvSpPr>
          <p:spPr>
            <a:xfrm>
              <a:off x="7493123" y="5491206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ABBB8062-7644-1B5D-B3AB-B7B10B2013A4}"/>
                </a:ext>
              </a:extLst>
            </p:cNvPr>
            <p:cNvSpPr txBox="1"/>
            <p:nvPr/>
          </p:nvSpPr>
          <p:spPr>
            <a:xfrm>
              <a:off x="7569494" y="5447567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9EF5121F-2375-BD86-1DCC-16485C60F3D6}"/>
                </a:ext>
              </a:extLst>
            </p:cNvPr>
            <p:cNvSpPr txBox="1"/>
            <p:nvPr/>
          </p:nvSpPr>
          <p:spPr>
            <a:xfrm>
              <a:off x="7626054" y="5406918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E4E2A428-F589-0C0F-029F-42C6E4D764BF}"/>
                </a:ext>
              </a:extLst>
            </p:cNvPr>
            <p:cNvSpPr txBox="1"/>
            <p:nvPr/>
          </p:nvSpPr>
          <p:spPr>
            <a:xfrm>
              <a:off x="7688559" y="5366269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31CEB42B-AAAC-C7FF-7313-C8D988C930D0}"/>
                </a:ext>
              </a:extLst>
            </p:cNvPr>
            <p:cNvSpPr txBox="1"/>
            <p:nvPr/>
          </p:nvSpPr>
          <p:spPr>
            <a:xfrm>
              <a:off x="7858162" y="5241548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569B547B-8C46-8EB8-85A5-CC8670308307}"/>
                </a:ext>
              </a:extLst>
            </p:cNvPr>
            <p:cNvSpPr txBox="1"/>
            <p:nvPr/>
          </p:nvSpPr>
          <p:spPr>
            <a:xfrm>
              <a:off x="7915698" y="5196159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74CA655E-CE73-3A05-3F27-DCBA2A7A2CD9}"/>
                </a:ext>
              </a:extLst>
            </p:cNvPr>
            <p:cNvSpPr txBox="1"/>
            <p:nvPr/>
          </p:nvSpPr>
          <p:spPr>
            <a:xfrm>
              <a:off x="7979179" y="5158647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A83907C2-0982-4D69-3621-0757DA93F398}"/>
                </a:ext>
              </a:extLst>
            </p:cNvPr>
            <p:cNvSpPr txBox="1"/>
            <p:nvPr/>
          </p:nvSpPr>
          <p:spPr>
            <a:xfrm>
              <a:off x="8041734" y="5115257"/>
              <a:ext cx="393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</a:t>
              </a:r>
            </a:p>
          </p:txBody>
        </p: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04148F99-B0CF-33D7-22E0-D46EC5F77F57}"/>
              </a:ext>
            </a:extLst>
          </p:cNvPr>
          <p:cNvGrpSpPr/>
          <p:nvPr/>
        </p:nvGrpSpPr>
        <p:grpSpPr>
          <a:xfrm>
            <a:off x="7880320" y="5143705"/>
            <a:ext cx="1006068" cy="713837"/>
            <a:chOff x="7880320" y="5143705"/>
            <a:chExt cx="1006068" cy="713837"/>
          </a:xfrm>
        </p:grpSpPr>
        <p:grpSp>
          <p:nvGrpSpPr>
            <p:cNvPr id="2112" name="Group 2111">
              <a:extLst>
                <a:ext uri="{FF2B5EF4-FFF2-40B4-BE49-F238E27FC236}">
                  <a16:creationId xmlns:a16="http://schemas.microsoft.com/office/drawing/2014/main" id="{DC6CCD35-85FC-7143-9972-0572EAE0B2FD}"/>
                </a:ext>
              </a:extLst>
            </p:cNvPr>
            <p:cNvGrpSpPr/>
            <p:nvPr/>
          </p:nvGrpSpPr>
          <p:grpSpPr>
            <a:xfrm>
              <a:off x="8092171" y="5308346"/>
              <a:ext cx="555034" cy="387594"/>
              <a:chOff x="8092171" y="5308346"/>
              <a:chExt cx="555034" cy="387594"/>
            </a:xfrm>
          </p:grpSpPr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4EAA2406-526E-7B93-275A-778DA56D0D56}"/>
                  </a:ext>
                </a:extLst>
              </p:cNvPr>
              <p:cNvSpPr txBox="1"/>
              <p:nvPr/>
            </p:nvSpPr>
            <p:spPr>
              <a:xfrm>
                <a:off x="8253543" y="5308346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77" name="TextBox 2076">
                <a:extLst>
                  <a:ext uri="{FF2B5EF4-FFF2-40B4-BE49-F238E27FC236}">
                    <a16:creationId xmlns:a16="http://schemas.microsoft.com/office/drawing/2014/main" id="{5703FF63-76BA-55BD-3CA2-70F3CDDE0E0A}"/>
                  </a:ext>
                </a:extLst>
              </p:cNvPr>
              <p:cNvSpPr txBox="1"/>
              <p:nvPr/>
            </p:nvSpPr>
            <p:spPr>
              <a:xfrm>
                <a:off x="8199863" y="5348464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C6626949-45EE-560E-D810-5F7B2D7CE0AC}"/>
                  </a:ext>
                </a:extLst>
              </p:cNvPr>
              <p:cNvSpPr txBox="1"/>
              <p:nvPr/>
            </p:nvSpPr>
            <p:spPr>
              <a:xfrm>
                <a:off x="8146017" y="5381787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E1A5FEB6-A182-9F00-24F7-FA24D00C7749}"/>
                  </a:ext>
                </a:extLst>
              </p:cNvPr>
              <p:cNvSpPr txBox="1"/>
              <p:nvPr/>
            </p:nvSpPr>
            <p:spPr>
              <a:xfrm>
                <a:off x="8092171" y="5418941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</p:grpSp>
        <p:grpSp>
          <p:nvGrpSpPr>
            <p:cNvPr id="2109" name="Group 2108">
              <a:extLst>
                <a:ext uri="{FF2B5EF4-FFF2-40B4-BE49-F238E27FC236}">
                  <a16:creationId xmlns:a16="http://schemas.microsoft.com/office/drawing/2014/main" id="{785F25AE-3C43-F8E7-4135-B6FE3B4354E4}"/>
                </a:ext>
              </a:extLst>
            </p:cNvPr>
            <p:cNvGrpSpPr/>
            <p:nvPr/>
          </p:nvGrpSpPr>
          <p:grpSpPr>
            <a:xfrm>
              <a:off x="7880320" y="5143705"/>
              <a:ext cx="1006068" cy="713837"/>
              <a:chOff x="7880320" y="5143705"/>
              <a:chExt cx="1006068" cy="713837"/>
            </a:xfrm>
          </p:grpSpPr>
          <p:sp>
            <p:nvSpPr>
              <p:cNvPr id="2102" name="TextBox 2101">
                <a:extLst>
                  <a:ext uri="{FF2B5EF4-FFF2-40B4-BE49-F238E27FC236}">
                    <a16:creationId xmlns:a16="http://schemas.microsoft.com/office/drawing/2014/main" id="{B8E66464-93DF-6B6D-D635-AEFF23A84125}"/>
                  </a:ext>
                </a:extLst>
              </p:cNvPr>
              <p:cNvSpPr txBox="1"/>
              <p:nvPr/>
            </p:nvSpPr>
            <p:spPr>
              <a:xfrm>
                <a:off x="8023471" y="5470772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3" name="TextBox 2102">
                <a:extLst>
                  <a:ext uri="{FF2B5EF4-FFF2-40B4-BE49-F238E27FC236}">
                    <a16:creationId xmlns:a16="http://schemas.microsoft.com/office/drawing/2014/main" id="{F25A8BBA-03A9-03CF-603B-64A1D9944547}"/>
                  </a:ext>
                </a:extLst>
              </p:cNvPr>
              <p:cNvSpPr txBox="1"/>
              <p:nvPr/>
            </p:nvSpPr>
            <p:spPr>
              <a:xfrm>
                <a:off x="7949020" y="5532990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4" name="TextBox 2103">
                <a:extLst>
                  <a:ext uri="{FF2B5EF4-FFF2-40B4-BE49-F238E27FC236}">
                    <a16:creationId xmlns:a16="http://schemas.microsoft.com/office/drawing/2014/main" id="{2DF5E598-0A57-ECDE-2555-32EC7DB70E6D}"/>
                  </a:ext>
                </a:extLst>
              </p:cNvPr>
              <p:cNvSpPr txBox="1"/>
              <p:nvPr/>
            </p:nvSpPr>
            <p:spPr>
              <a:xfrm>
                <a:off x="7880320" y="5580543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5" name="TextBox 2104">
                <a:extLst>
                  <a:ext uri="{FF2B5EF4-FFF2-40B4-BE49-F238E27FC236}">
                    <a16:creationId xmlns:a16="http://schemas.microsoft.com/office/drawing/2014/main" id="{CF2B9BFD-1E28-8186-9E2C-E691E67A25CB}"/>
                  </a:ext>
                </a:extLst>
              </p:cNvPr>
              <p:cNvSpPr txBox="1"/>
              <p:nvPr/>
            </p:nvSpPr>
            <p:spPr>
              <a:xfrm>
                <a:off x="8306492" y="5273599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6" name="TextBox 2105">
                <a:extLst>
                  <a:ext uri="{FF2B5EF4-FFF2-40B4-BE49-F238E27FC236}">
                    <a16:creationId xmlns:a16="http://schemas.microsoft.com/office/drawing/2014/main" id="{F48A6C3B-1B10-33E9-E95E-53D78B739ED4}"/>
                  </a:ext>
                </a:extLst>
              </p:cNvPr>
              <p:cNvSpPr txBox="1"/>
              <p:nvPr/>
            </p:nvSpPr>
            <p:spPr>
              <a:xfrm>
                <a:off x="8372841" y="5229945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B40F0C5D-2920-E44F-A471-0260CA2ED0D8}"/>
                  </a:ext>
                </a:extLst>
              </p:cNvPr>
              <p:cNvSpPr txBox="1"/>
              <p:nvPr/>
            </p:nvSpPr>
            <p:spPr>
              <a:xfrm>
                <a:off x="8436322" y="5178114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  <p:sp>
            <p:nvSpPr>
              <p:cNvPr id="2108" name="TextBox 2107">
                <a:extLst>
                  <a:ext uri="{FF2B5EF4-FFF2-40B4-BE49-F238E27FC236}">
                    <a16:creationId xmlns:a16="http://schemas.microsoft.com/office/drawing/2014/main" id="{09EC2124-15ED-CEBD-6158-ABBDF8AB68B8}"/>
                  </a:ext>
                </a:extLst>
              </p:cNvPr>
              <p:cNvSpPr txBox="1"/>
              <p:nvPr/>
            </p:nvSpPr>
            <p:spPr>
              <a:xfrm>
                <a:off x="8492726" y="5143705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0</a:t>
                </a:r>
              </a:p>
            </p:txBody>
          </p:sp>
        </p:grpSp>
      </p:grpSp>
      <p:grpSp>
        <p:nvGrpSpPr>
          <p:cNvPr id="2111" name="Group 2110">
            <a:extLst>
              <a:ext uri="{FF2B5EF4-FFF2-40B4-BE49-F238E27FC236}">
                <a16:creationId xmlns:a16="http://schemas.microsoft.com/office/drawing/2014/main" id="{3F7A1FF7-C0BD-5116-24D4-915EC1123DEE}"/>
              </a:ext>
            </a:extLst>
          </p:cNvPr>
          <p:cNvGrpSpPr/>
          <p:nvPr/>
        </p:nvGrpSpPr>
        <p:grpSpPr>
          <a:xfrm>
            <a:off x="7984479" y="4553403"/>
            <a:ext cx="3101602" cy="453363"/>
            <a:chOff x="7984479" y="4553403"/>
            <a:chExt cx="3101602" cy="453363"/>
          </a:xfrm>
        </p:grpSpPr>
        <p:grpSp>
          <p:nvGrpSpPr>
            <p:cNvPr id="2110" name="Group 2109">
              <a:extLst>
                <a:ext uri="{FF2B5EF4-FFF2-40B4-BE49-F238E27FC236}">
                  <a16:creationId xmlns:a16="http://schemas.microsoft.com/office/drawing/2014/main" id="{0FD8D2EE-0112-1F0D-0C88-E35D737F9DEA}"/>
                </a:ext>
              </a:extLst>
            </p:cNvPr>
            <p:cNvGrpSpPr/>
            <p:nvPr/>
          </p:nvGrpSpPr>
          <p:grpSpPr>
            <a:xfrm>
              <a:off x="7984479" y="4619172"/>
              <a:ext cx="555034" cy="387594"/>
              <a:chOff x="7984479" y="4619172"/>
              <a:chExt cx="555034" cy="387594"/>
            </a:xfrm>
          </p:grpSpPr>
          <p:sp>
            <p:nvSpPr>
              <p:cNvPr id="2081" name="TextBox 2080">
                <a:extLst>
                  <a:ext uri="{FF2B5EF4-FFF2-40B4-BE49-F238E27FC236}">
                    <a16:creationId xmlns:a16="http://schemas.microsoft.com/office/drawing/2014/main" id="{2AC20B04-F467-F331-5DE9-F0ECD5D6BC58}"/>
                  </a:ext>
                </a:extLst>
              </p:cNvPr>
              <p:cNvSpPr txBox="1"/>
              <p:nvPr/>
            </p:nvSpPr>
            <p:spPr>
              <a:xfrm>
                <a:off x="8145851" y="4619172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F9FC171F-9DF1-51EF-8060-20C60F7C95C3}"/>
                  </a:ext>
                </a:extLst>
              </p:cNvPr>
              <p:cNvSpPr txBox="1"/>
              <p:nvPr/>
            </p:nvSpPr>
            <p:spPr>
              <a:xfrm>
                <a:off x="8092171" y="4659290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5ABCBE49-C623-32CE-CC11-450844D159FA}"/>
                  </a:ext>
                </a:extLst>
              </p:cNvPr>
              <p:cNvSpPr txBox="1"/>
              <p:nvPr/>
            </p:nvSpPr>
            <p:spPr>
              <a:xfrm>
                <a:off x="8038325" y="4692613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4A509376-4A68-DF74-D67F-5F37166B5C88}"/>
                  </a:ext>
                </a:extLst>
              </p:cNvPr>
              <p:cNvSpPr txBox="1"/>
              <p:nvPr/>
            </p:nvSpPr>
            <p:spPr>
              <a:xfrm>
                <a:off x="7984479" y="4729767"/>
                <a:ext cx="3936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1</a:t>
                </a:r>
              </a:p>
            </p:txBody>
          </p:sp>
        </p:grpSp>
        <p:cxnSp>
          <p:nvCxnSpPr>
            <p:cNvPr id="2085" name="Straight Arrow Connector 2084">
              <a:extLst>
                <a:ext uri="{FF2B5EF4-FFF2-40B4-BE49-F238E27FC236}">
                  <a16:creationId xmlns:a16="http://schemas.microsoft.com/office/drawing/2014/main" id="{C7894CD2-E126-14A7-8825-E8EDE54216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549417" y="4719882"/>
              <a:ext cx="423547" cy="197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89" name="Title 1">
              <a:extLst>
                <a:ext uri="{FF2B5EF4-FFF2-40B4-BE49-F238E27FC236}">
                  <a16:creationId xmlns:a16="http://schemas.microsoft.com/office/drawing/2014/main" id="{84087796-5A1D-8B3E-A4FF-22D18F5BFE5E}"/>
                </a:ext>
              </a:extLst>
            </p:cNvPr>
            <p:cNvSpPr txBox="1">
              <a:spLocks/>
            </p:cNvSpPr>
            <p:nvPr/>
          </p:nvSpPr>
          <p:spPr>
            <a:xfrm>
              <a:off x="8972795" y="4553403"/>
              <a:ext cx="2113286" cy="45336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1C3D"/>
                  </a:solidFill>
                  <a:latin typeface="Verdana" pitchFamily="34" charset="0"/>
                </a:defRPr>
              </a:lvl9pPr>
            </a:lstStyle>
            <a:p>
              <a:r>
                <a:rPr lang="en-GB" sz="1200" b="0" kern="0" dirty="0">
                  <a:latin typeface="+mn-lt"/>
                </a:rPr>
                <a:t>Platform</a:t>
              </a:r>
            </a:p>
          </p:txBody>
        </p:sp>
      </p:grpSp>
      <p:cxnSp>
        <p:nvCxnSpPr>
          <p:cNvPr id="2090" name="Straight Arrow Connector 2089">
            <a:extLst>
              <a:ext uri="{FF2B5EF4-FFF2-40B4-BE49-F238E27FC236}">
                <a16:creationId xmlns:a16="http://schemas.microsoft.com/office/drawing/2014/main" id="{E893D0C2-A893-E3D9-3143-D4CC162F92CE}"/>
              </a:ext>
            </a:extLst>
          </p:cNvPr>
          <p:cNvCxnSpPr>
            <a:cxnSpLocks/>
          </p:cNvCxnSpPr>
          <p:nvPr/>
        </p:nvCxnSpPr>
        <p:spPr bwMode="auto">
          <a:xfrm flipH="1">
            <a:off x="8460185" y="5525072"/>
            <a:ext cx="423547" cy="197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91" name="Title 1">
            <a:extLst>
              <a:ext uri="{FF2B5EF4-FFF2-40B4-BE49-F238E27FC236}">
                <a16:creationId xmlns:a16="http://schemas.microsoft.com/office/drawing/2014/main" id="{9A6A0B37-0E13-A5CC-2E9A-355EA46EFB6E}"/>
              </a:ext>
            </a:extLst>
          </p:cNvPr>
          <p:cNvSpPr txBox="1">
            <a:spLocks/>
          </p:cNvSpPr>
          <p:nvPr/>
        </p:nvSpPr>
        <p:spPr>
          <a:xfrm>
            <a:off x="8883563" y="5358593"/>
            <a:ext cx="2113286" cy="4533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GB" sz="1200" b="0" kern="0" dirty="0">
                <a:latin typeface="+mn-lt"/>
              </a:rPr>
              <a:t>Air gap</a:t>
            </a:r>
          </a:p>
        </p:txBody>
      </p:sp>
    </p:spTree>
    <p:extLst>
      <p:ext uri="{BB962C8B-B14F-4D97-AF65-F5344CB8AC3E}">
        <p14:creationId xmlns:p14="http://schemas.microsoft.com/office/powerpoint/2010/main" val="363620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365-E914-49E2-8B99-6FA94A87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4406901"/>
            <a:ext cx="10363200" cy="1362075"/>
          </a:xfrm>
        </p:spPr>
        <p:txBody>
          <a:bodyPr/>
          <a:lstStyle/>
          <a:p>
            <a:r>
              <a:rPr lang="en-GB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E58-51B2-485D-AA0A-50EF528F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891473"/>
            <a:ext cx="10363200" cy="1500187"/>
          </a:xfrm>
        </p:spPr>
        <p:txBody>
          <a:bodyPr/>
          <a:lstStyle/>
          <a:p>
            <a:r>
              <a:rPr lang="en-GB" dirty="0"/>
              <a:t>SUOD, One-Class Support Vector Machines, </a:t>
            </a:r>
            <a:r>
              <a:rPr lang="en-GB" dirty="0" err="1"/>
              <a:t>Interpretebility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1F6BDA-09A3-E203-1365-23149A0D4340}"/>
              </a:ext>
            </a:extLst>
          </p:cNvPr>
          <p:cNvSpPr/>
          <p:nvPr/>
        </p:nvSpPr>
        <p:spPr bwMode="auto">
          <a:xfrm>
            <a:off x="1672460" y="1676400"/>
            <a:ext cx="5766560" cy="3799840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21" name="multi_layer_encoding">
            <a:extLst>
              <a:ext uri="{FF2B5EF4-FFF2-40B4-BE49-F238E27FC236}">
                <a16:creationId xmlns:a16="http://schemas.microsoft.com/office/drawing/2014/main" id="{F3FB8BC7-130E-8E3F-AFF1-1C9829D05253}"/>
              </a:ext>
            </a:extLst>
          </p:cNvPr>
          <p:cNvSpPr/>
          <p:nvPr/>
        </p:nvSpPr>
        <p:spPr bwMode="auto">
          <a:xfrm>
            <a:off x="5518780" y="2366904"/>
            <a:ext cx="1788160" cy="2936615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z="1400" b="1" dirty="0">
              <a:solidFill>
                <a:srgbClr val="001C3D"/>
              </a:solidFill>
              <a:latin typeface="Verdana" pitchFamily="34" charset="0"/>
            </a:endParaRPr>
          </a:p>
        </p:txBody>
      </p:sp>
      <p:sp>
        <p:nvSpPr>
          <p:cNvPr id="20" name="visual_encoding">
            <a:extLst>
              <a:ext uri="{FF2B5EF4-FFF2-40B4-BE49-F238E27FC236}">
                <a16:creationId xmlns:a16="http://schemas.microsoft.com/office/drawing/2014/main" id="{1308113A-B960-3831-0D0B-4CD0DDF1B175}"/>
              </a:ext>
            </a:extLst>
          </p:cNvPr>
          <p:cNvSpPr/>
          <p:nvPr/>
        </p:nvSpPr>
        <p:spPr bwMode="auto">
          <a:xfrm>
            <a:off x="3395340" y="2366904"/>
            <a:ext cx="1788160" cy="1870651"/>
          </a:xfrm>
          <a:prstGeom prst="roundRect">
            <a:avLst>
              <a:gd name="adj" fmla="val 984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Visual </a:t>
            </a:r>
          </a:p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Encoding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E01D8-BB69-3942-72CE-0989971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C5E9F-F12F-E0C1-8BF6-0DF4F64FD3EE}"/>
              </a:ext>
            </a:extLst>
          </p:cNvPr>
          <p:cNvSpPr txBox="1"/>
          <p:nvPr/>
        </p:nvSpPr>
        <p:spPr>
          <a:xfrm>
            <a:off x="1779900" y="1759933"/>
            <a:ext cx="411480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Encoding</a:t>
            </a:r>
          </a:p>
        </p:txBody>
      </p:sp>
      <p:sp>
        <p:nvSpPr>
          <p:cNvPr id="11" name="raster_size_selection">
            <a:extLst>
              <a:ext uri="{FF2B5EF4-FFF2-40B4-BE49-F238E27FC236}">
                <a16:creationId xmlns:a16="http://schemas.microsoft.com/office/drawing/2014/main" id="{97E3DC82-405C-862C-0114-9AD2FBE3084C}"/>
              </a:ext>
            </a:extLst>
          </p:cNvPr>
          <p:cNvSpPr/>
          <p:nvPr/>
        </p:nvSpPr>
        <p:spPr bwMode="auto">
          <a:xfrm>
            <a:off x="1801740" y="2456733"/>
            <a:ext cx="13614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Raster Size Selection</a:t>
            </a:r>
          </a:p>
        </p:txBody>
      </p:sp>
      <p:sp>
        <p:nvSpPr>
          <p:cNvPr id="12" name="dot_encoding">
            <a:extLst>
              <a:ext uri="{FF2B5EF4-FFF2-40B4-BE49-F238E27FC236}">
                <a16:creationId xmlns:a16="http://schemas.microsoft.com/office/drawing/2014/main" id="{A80B2545-606A-847F-B0F8-6DA316A61F66}"/>
              </a:ext>
            </a:extLst>
          </p:cNvPr>
          <p:cNvSpPr/>
          <p:nvPr/>
        </p:nvSpPr>
        <p:spPr bwMode="auto">
          <a:xfrm>
            <a:off x="3502780" y="3000551"/>
            <a:ext cx="1524000" cy="39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Dot Encoding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2A9F48-EB54-1C86-AF28-7D7D7CDC514C}"/>
              </a:ext>
            </a:extLst>
          </p:cNvPr>
          <p:cNvSpPr/>
          <p:nvPr/>
        </p:nvSpPr>
        <p:spPr bwMode="auto">
          <a:xfrm>
            <a:off x="3502780" y="3606503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Calculated Encoding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7050DA-49AE-3776-91CB-A018D86692B8}"/>
              </a:ext>
            </a:extLst>
          </p:cNvPr>
          <p:cNvSpPr/>
          <p:nvPr/>
        </p:nvSpPr>
        <p:spPr bwMode="auto">
          <a:xfrm>
            <a:off x="3502780" y="4656811"/>
            <a:ext cx="152400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Encoding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FB2FAA-3BC8-F70F-4D31-FDD3EF80FC08}"/>
              </a:ext>
            </a:extLst>
          </p:cNvPr>
          <p:cNvSpPr/>
          <p:nvPr/>
        </p:nvSpPr>
        <p:spPr bwMode="auto">
          <a:xfrm>
            <a:off x="5666740" y="3000551"/>
            <a:ext cx="1490720" cy="40011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Single Layer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A51B47-167F-22AB-C875-0B0A4B9D9727}"/>
              </a:ext>
            </a:extLst>
          </p:cNvPr>
          <p:cNvSpPr/>
          <p:nvPr/>
        </p:nvSpPr>
        <p:spPr bwMode="auto">
          <a:xfrm>
            <a:off x="5668260" y="3506557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 air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4AAC39-81B2-759F-9369-02A552BF5DA8}"/>
              </a:ext>
            </a:extLst>
          </p:cNvPr>
          <p:cNvSpPr/>
          <p:nvPr/>
        </p:nvSpPr>
        <p:spPr bwMode="auto">
          <a:xfrm>
            <a:off x="5666740" y="4159653"/>
            <a:ext cx="1490720" cy="54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Multilayer without air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9CD3FE-9EC9-C3C2-33D1-224FFADEC401}"/>
              </a:ext>
            </a:extLst>
          </p:cNvPr>
          <p:cNvSpPr/>
          <p:nvPr/>
        </p:nvSpPr>
        <p:spPr bwMode="auto">
          <a:xfrm>
            <a:off x="5666740" y="4812749"/>
            <a:ext cx="1490720" cy="39139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True One Hot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C9F8F-AC41-9577-24D0-0DEDBACEB336}"/>
              </a:ext>
            </a:extLst>
          </p:cNvPr>
          <p:cNvSpPr txBox="1"/>
          <p:nvPr/>
        </p:nvSpPr>
        <p:spPr>
          <a:xfrm>
            <a:off x="5584820" y="2441700"/>
            <a:ext cx="178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1C3D"/>
                </a:solidFill>
                <a:latin typeface="Verdana" pitchFamily="34" charset="0"/>
              </a:rPr>
              <a:t>Multilayer Representation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4C058D2-366B-4F5F-1E60-31113C6C3596}"/>
              </a:ext>
            </a:extLst>
          </p:cNvPr>
          <p:cNvCxnSpPr>
            <a:stCxn id="11" idx="2"/>
            <a:endCxn id="14" idx="1"/>
          </p:cNvCxnSpPr>
          <p:nvPr/>
        </p:nvCxnSpPr>
        <p:spPr bwMode="auto">
          <a:xfrm rot="16200000" flipH="1">
            <a:off x="2030101" y="3457732"/>
            <a:ext cx="192503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ECEDC7-4E67-1035-063E-95085D30BD4A}"/>
              </a:ext>
            </a:extLst>
          </p:cNvPr>
          <p:cNvCxnSpPr>
            <a:stCxn id="11" idx="2"/>
            <a:endCxn id="12" idx="1"/>
          </p:cNvCxnSpPr>
          <p:nvPr/>
        </p:nvCxnSpPr>
        <p:spPr bwMode="auto">
          <a:xfrm rot="16200000" flipH="1">
            <a:off x="2895131" y="2592702"/>
            <a:ext cx="194978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C17D-F35B-0535-341B-ECA808229337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 bwMode="auto">
          <a:xfrm rot="16200000" flipH="1">
            <a:off x="2555255" y="2932578"/>
            <a:ext cx="874730" cy="10203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0ECC5E6-4C92-A34D-7C67-561917A016CD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 bwMode="auto">
          <a:xfrm>
            <a:off x="5026780" y="4930411"/>
            <a:ext cx="639960" cy="7803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5CF3985-8C7F-46AD-4255-AB0A24F59BF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 bwMode="auto">
          <a:xfrm>
            <a:off x="5026780" y="3880103"/>
            <a:ext cx="639960" cy="55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E8F0C82-B91E-1EAD-F303-9372DDBCE42D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 bwMode="auto">
          <a:xfrm rot="5400000" flipH="1" flipV="1">
            <a:off x="4853981" y="3844052"/>
            <a:ext cx="223558" cy="140196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F983400-02B2-95A7-3B4C-3EBAE902262F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 bwMode="auto">
          <a:xfrm flipV="1">
            <a:off x="5026780" y="3780157"/>
            <a:ext cx="641480" cy="9994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5C9CA82-D7A1-32B2-6705-6FBA4C68BFA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>
            <a:off x="5026780" y="3200351"/>
            <a:ext cx="639960" cy="2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4A1CE07-6A8C-A708-AB69-178D77FCA03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 bwMode="auto">
          <a:xfrm>
            <a:off x="5026780" y="3200351"/>
            <a:ext cx="641480" cy="5798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E42400-3E04-FF57-702D-C3BCE087BF3F}"/>
              </a:ext>
            </a:extLst>
          </p:cNvPr>
          <p:cNvSpPr/>
          <p:nvPr/>
        </p:nvSpPr>
        <p:spPr bwMode="auto">
          <a:xfrm>
            <a:off x="277740" y="2457360"/>
            <a:ext cx="1291840" cy="548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XML Level Description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ED3D65F-B4EB-7DF4-F44E-EEFF3F404060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 bwMode="auto">
          <a:xfrm flipV="1">
            <a:off x="1569580" y="2731053"/>
            <a:ext cx="232160" cy="6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E1CC00E-524C-22C5-C101-196355C0CF65}"/>
              </a:ext>
            </a:extLst>
          </p:cNvPr>
          <p:cNvSpPr/>
          <p:nvPr/>
        </p:nvSpPr>
        <p:spPr bwMode="auto">
          <a:xfrm>
            <a:off x="7830821" y="3545569"/>
            <a:ext cx="2921322" cy="1930672"/>
          </a:xfrm>
          <a:prstGeom prst="roundRect">
            <a:avLst>
              <a:gd name="adj" fmla="val 11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 </a:t>
            </a:r>
            <a:endParaRPr kumimoji="0" lang="en-GB" sz="32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FD71CE-05A6-C0F3-807E-C653FD8D09F3}"/>
              </a:ext>
            </a:extLst>
          </p:cNvPr>
          <p:cNvSpPr txBox="1"/>
          <p:nvPr/>
        </p:nvSpPr>
        <p:spPr>
          <a:xfrm>
            <a:off x="7903333" y="3677951"/>
            <a:ext cx="16154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Decoding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36AE3B5-C50A-A33B-C158-844D3660A32A}"/>
              </a:ext>
            </a:extLst>
          </p:cNvPr>
          <p:cNvSpPr/>
          <p:nvPr/>
        </p:nvSpPr>
        <p:spPr bwMode="auto">
          <a:xfrm>
            <a:off x="7980039" y="4433253"/>
            <a:ext cx="1199890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Recursive</a:t>
            </a:r>
            <a:b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</a:b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Rectangle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Decoding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6384ED0-309A-7D57-D456-92FEBFF8DD24}"/>
              </a:ext>
            </a:extLst>
          </p:cNvPr>
          <p:cNvSpPr/>
          <p:nvPr/>
        </p:nvSpPr>
        <p:spPr bwMode="auto">
          <a:xfrm>
            <a:off x="9368845" y="4433524"/>
            <a:ext cx="1268991" cy="876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Confidence Decoding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202A08D-5DC2-0142-F1DD-43497CFFE254}"/>
              </a:ext>
            </a:extLst>
          </p:cNvPr>
          <p:cNvSpPr/>
          <p:nvPr/>
        </p:nvSpPr>
        <p:spPr bwMode="auto">
          <a:xfrm>
            <a:off x="8006081" y="2160043"/>
            <a:ext cx="1617980" cy="7555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>
                <a:solidFill>
                  <a:srgbClr val="001C3D"/>
                </a:solidFill>
                <a:latin typeface="Verdana" pitchFamily="34" charset="0"/>
              </a:rPr>
              <a:t>Level Representation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A2EF367-9376-F400-8786-B3DC7B2FA979}"/>
              </a:ext>
            </a:extLst>
          </p:cNvPr>
          <p:cNvCxnSpPr>
            <a:cxnSpLocks/>
            <a:stCxn id="15" idx="3"/>
            <a:endCxn id="89" idx="1"/>
          </p:cNvCxnSpPr>
          <p:nvPr/>
        </p:nvCxnSpPr>
        <p:spPr bwMode="auto">
          <a:xfrm flipV="1">
            <a:off x="7157460" y="2537794"/>
            <a:ext cx="848621" cy="662812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199EA96-FC45-6BAF-9562-D0390122D047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 bwMode="auto">
          <a:xfrm flipV="1">
            <a:off x="7158980" y="2537794"/>
            <a:ext cx="847101" cy="1242363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2C6FA92-A859-4F68-A0B3-43D2DE1A81C2}"/>
              </a:ext>
            </a:extLst>
          </p:cNvPr>
          <p:cNvCxnSpPr>
            <a:cxnSpLocks/>
            <a:stCxn id="18" idx="3"/>
            <a:endCxn id="89" idx="1"/>
          </p:cNvCxnSpPr>
          <p:nvPr/>
        </p:nvCxnSpPr>
        <p:spPr bwMode="auto">
          <a:xfrm flipV="1">
            <a:off x="7157460" y="2537794"/>
            <a:ext cx="848621" cy="189545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09275BA-F3EF-6FA5-26A0-12EF09E49EBA}"/>
              </a:ext>
            </a:extLst>
          </p:cNvPr>
          <p:cNvCxnSpPr>
            <a:cxnSpLocks/>
            <a:stCxn id="19" idx="3"/>
            <a:endCxn id="89" idx="1"/>
          </p:cNvCxnSpPr>
          <p:nvPr/>
        </p:nvCxnSpPr>
        <p:spPr bwMode="auto">
          <a:xfrm flipV="1">
            <a:off x="7157460" y="2537794"/>
            <a:ext cx="848621" cy="247065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Flowchart: Decision 111">
            <a:extLst>
              <a:ext uri="{FF2B5EF4-FFF2-40B4-BE49-F238E27FC236}">
                <a16:creationId xmlns:a16="http://schemas.microsoft.com/office/drawing/2014/main" id="{FC15542B-3D67-DD30-AACE-2977A4D1A0E5}"/>
              </a:ext>
            </a:extLst>
          </p:cNvPr>
          <p:cNvSpPr/>
          <p:nvPr/>
        </p:nvSpPr>
        <p:spPr bwMode="auto">
          <a:xfrm>
            <a:off x="10003341" y="1830278"/>
            <a:ext cx="1536474" cy="1415032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normalizeH="0" baseline="0" dirty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5D7172-6BFE-BAC0-89A7-D42D72A708E8}"/>
              </a:ext>
            </a:extLst>
          </p:cNvPr>
          <p:cNvSpPr txBox="1"/>
          <p:nvPr/>
        </p:nvSpPr>
        <p:spPr>
          <a:xfrm>
            <a:off x="9983086" y="2130536"/>
            <a:ext cx="1556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Uses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One-Element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rgbClr val="001C3D"/>
                </a:solidFill>
                <a:effectLst/>
                <a:latin typeface="Verdana" pitchFamily="34" charset="0"/>
              </a:rPr>
              <a:t>Encoding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DE0BDAB-C048-2931-E1BA-D6705177EA64}"/>
              </a:ext>
            </a:extLst>
          </p:cNvPr>
          <p:cNvCxnSpPr>
            <a:cxnSpLocks/>
            <a:stCxn id="89" idx="3"/>
            <a:endCxn id="112" idx="1"/>
          </p:cNvCxnSpPr>
          <p:nvPr/>
        </p:nvCxnSpPr>
        <p:spPr bwMode="auto">
          <a:xfrm>
            <a:off x="9624061" y="2537794"/>
            <a:ext cx="3792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DD9AB16-2CB7-858C-2631-1E7D1A3E0EDD}"/>
              </a:ext>
            </a:extLst>
          </p:cNvPr>
          <p:cNvCxnSpPr>
            <a:cxnSpLocks/>
            <a:stCxn id="112" idx="2"/>
            <a:endCxn id="87" idx="0"/>
          </p:cNvCxnSpPr>
          <p:nvPr/>
        </p:nvCxnSpPr>
        <p:spPr bwMode="auto">
          <a:xfrm rot="5400000">
            <a:off x="9793353" y="3455299"/>
            <a:ext cx="1188214" cy="768237"/>
          </a:xfrm>
          <a:prstGeom prst="bentConnector3">
            <a:avLst>
              <a:gd name="adj1" fmla="val 83989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F33631DB-63BE-D38C-D689-934541CFD7C7}"/>
              </a:ext>
            </a:extLst>
          </p:cNvPr>
          <p:cNvCxnSpPr>
            <a:cxnSpLocks/>
            <a:stCxn id="112" idx="2"/>
            <a:endCxn id="86" idx="0"/>
          </p:cNvCxnSpPr>
          <p:nvPr/>
        </p:nvCxnSpPr>
        <p:spPr bwMode="auto">
          <a:xfrm rot="5400000">
            <a:off x="9081810" y="2743484"/>
            <a:ext cx="1187943" cy="2191594"/>
          </a:xfrm>
          <a:prstGeom prst="bentConnector3">
            <a:avLst>
              <a:gd name="adj1" fmla="val 8335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8BCC499B-D906-40BF-1B3E-38CFB651CE33}"/>
              </a:ext>
            </a:extLst>
          </p:cNvPr>
          <p:cNvCxnSpPr>
            <a:cxnSpLocks/>
            <a:stCxn id="86" idx="2"/>
            <a:endCxn id="69" idx="2"/>
          </p:cNvCxnSpPr>
          <p:nvPr/>
        </p:nvCxnSpPr>
        <p:spPr bwMode="auto">
          <a:xfrm rot="5400000" flipH="1">
            <a:off x="3599868" y="329792"/>
            <a:ext cx="2303907" cy="7656324"/>
          </a:xfrm>
          <a:prstGeom prst="bentConnector3">
            <a:avLst>
              <a:gd name="adj1" fmla="val -24475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D67D3668-B5AC-CC9C-E0B0-9F6622002929}"/>
              </a:ext>
            </a:extLst>
          </p:cNvPr>
          <p:cNvCxnSpPr>
            <a:cxnSpLocks/>
            <a:stCxn id="87" idx="2"/>
            <a:endCxn id="69" idx="2"/>
          </p:cNvCxnSpPr>
          <p:nvPr/>
        </p:nvCxnSpPr>
        <p:spPr bwMode="auto">
          <a:xfrm rot="5400000" flipH="1">
            <a:off x="4311412" y="-381751"/>
            <a:ext cx="2304178" cy="9079681"/>
          </a:xfrm>
          <a:prstGeom prst="bentConnector3">
            <a:avLst>
              <a:gd name="adj1" fmla="val -24803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216D537-98E0-435E-B0A8-172A489700C5}"/>
              </a:ext>
            </a:extLst>
          </p:cNvPr>
          <p:cNvCxnSpPr>
            <a:cxnSpLocks/>
            <a:stCxn id="114" idx="3"/>
            <a:endCxn id="69" idx="2"/>
          </p:cNvCxnSpPr>
          <p:nvPr/>
        </p:nvCxnSpPr>
        <p:spPr bwMode="auto">
          <a:xfrm flipH="1">
            <a:off x="923660" y="2499868"/>
            <a:ext cx="10616155" cy="506132"/>
          </a:xfrm>
          <a:prstGeom prst="bentConnector4">
            <a:avLst>
              <a:gd name="adj1" fmla="val -861"/>
              <a:gd name="adj2" fmla="val 666082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: Rounded Corners 169" hidden="1">
            <a:extLst>
              <a:ext uri="{FF2B5EF4-FFF2-40B4-BE49-F238E27FC236}">
                <a16:creationId xmlns:a16="http://schemas.microsoft.com/office/drawing/2014/main" id="{837ABDE9-E529-D5C6-509F-096D220F3BB3}"/>
              </a:ext>
            </a:extLst>
          </p:cNvPr>
          <p:cNvSpPr/>
          <p:nvPr/>
        </p:nvSpPr>
        <p:spPr bwMode="auto">
          <a:xfrm>
            <a:off x="3290940" y="2259988"/>
            <a:ext cx="1996520" cy="2095361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38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10311_1659 300 0 10 12 5 1 165;165;165 128;128;128 79;129;189 220;230;242 Calibri Oval 6 1 1 0 1 0 0 0 0 1 1 1 90;200;30 10;255;0 20 0 0 0;0;0 220;230;242 220;230;242 1 2 1 0 0 0 0 0 0 0 Section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duction"/>
</p:tagLst>
</file>

<file path=ppt/theme/theme1.xml><?xml version="1.0" encoding="utf-8"?>
<a:theme xmlns:a="http://schemas.openxmlformats.org/drawingml/2006/main" name="Blank Presentation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E8FC"/>
      </a:accent1>
      <a:accent2>
        <a:srgbClr val="F8CECC"/>
      </a:accent2>
      <a:accent3>
        <a:srgbClr val="E1D5E7"/>
      </a:accent3>
      <a:accent4>
        <a:srgbClr val="FFE6CC"/>
      </a:accent4>
      <a:accent5>
        <a:srgbClr val="FFF2CC"/>
      </a:accent5>
      <a:accent6>
        <a:srgbClr val="D5E8D4"/>
      </a:accent6>
      <a:hlink>
        <a:srgbClr val="0563C1"/>
      </a:hlink>
      <a:folHlink>
        <a:srgbClr val="954F72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1C3D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1C3D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ANLP_Presentation (1)</Template>
  <TotalTime>10156</TotalTime>
  <Words>986</Words>
  <Application>Microsoft Office PowerPoint</Application>
  <PresentationFormat>Widescreen</PresentationFormat>
  <Paragraphs>436</Paragraphs>
  <Slides>23</Slides>
  <Notes>8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LMRoman12-Bold</vt:lpstr>
      <vt:lpstr>Verdana</vt:lpstr>
      <vt:lpstr>Blank Presentation</vt:lpstr>
      <vt:lpstr>PowerPoint Presentation</vt:lpstr>
      <vt:lpstr>PowerPoint Presentation</vt:lpstr>
      <vt:lpstr>Outline</vt:lpstr>
      <vt:lpstr>Introduction</vt:lpstr>
      <vt:lpstr>GANs &amp; PCGML </vt:lpstr>
      <vt:lpstr>PowerPoint Presentation</vt:lpstr>
      <vt:lpstr>PowerPoint Presentation</vt:lpstr>
      <vt:lpstr>Concepts</vt:lpstr>
      <vt:lpstr>Encodings</vt:lpstr>
      <vt:lpstr>Raster size Selection</vt:lpstr>
      <vt:lpstr>Resolution Table</vt:lpstr>
      <vt:lpstr>Raster size Selection</vt:lpstr>
      <vt:lpstr>Encodings</vt:lpstr>
      <vt:lpstr>Dot Encoding</vt:lpstr>
      <vt:lpstr>Calculated</vt:lpstr>
      <vt:lpstr>Ambiguity of visual Encoding</vt:lpstr>
      <vt:lpstr>One-Element Encoding</vt:lpstr>
      <vt:lpstr>Encodings</vt:lpstr>
      <vt:lpstr>Multilayer Representation</vt:lpstr>
      <vt:lpstr>Approach</vt:lpstr>
      <vt:lpstr>Evaluation</vt:lpstr>
      <vt:lpstr>Discussion &amp; Conclusion</vt:lpstr>
      <vt:lpstr>Thanks for your attention!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TheCoughPolice</dc:title>
  <dc:creator>Abraham, Frederic (Stud. DKE)</dc:creator>
  <cp:lastModifiedBy>Abraham, Frederic (Stud. DKE)</cp:lastModifiedBy>
  <cp:revision>11</cp:revision>
  <cp:lastPrinted>1601-01-01T00:00:00Z</cp:lastPrinted>
  <dcterms:created xsi:type="dcterms:W3CDTF">2021-05-02T11:56:33Z</dcterms:created>
  <dcterms:modified xsi:type="dcterms:W3CDTF">2022-11-14T23:02:32Z</dcterms:modified>
</cp:coreProperties>
</file>